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tif" ContentType="image/tif"/>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charts/chart1.xml" ContentType="application/vnd.openxmlformats-officedocument.drawingml.chart+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2.xml" ContentType="application/vnd.openxmlformats-officedocument.drawingml.chart+xml"/>
  <Override PartName="/ppt/charts/style1.xml" ContentType="application/vnd.ms-office.chartstyle+xml"/>
  <Override PartName="/ppt/charts/colors1.xml" ContentType="application/vnd.ms-office.chartcolorstyle+xml"/>
  <Override PartName="/ppt/charts/chart3.xml" ContentType="application/vnd.openxmlformats-officedocument.drawingml.chart+xml"/>
  <Override PartName="/ppt/charts/style2.xml" ContentType="application/vnd.ms-office.chartstyle+xml"/>
  <Override PartName="/ppt/charts/colors2.xml" ContentType="application/vnd.ms-office.chartcolorstyle+xml"/>
  <Override PartName="/ppt/charts/chart4.xml" ContentType="application/vnd.openxmlformats-officedocument.drawingml.chart+xml"/>
  <Override PartName="/ppt/charts/style3.xml" ContentType="application/vnd.ms-office.chartstyle+xml"/>
  <Override PartName="/ppt/charts/colors3.xml" ContentType="application/vnd.ms-office.chartcolorstyle+xml"/>
  <Override PartName="/ppt/charts/chart5.xml" ContentType="application/vnd.openxmlformats-officedocument.drawingml.chart+xml"/>
  <Override PartName="/ppt/charts/style4.xml" ContentType="application/vnd.ms-office.chartstyle+xml"/>
  <Override PartName="/ppt/charts/colors4.xml" ContentType="application/vnd.ms-office.chartcolorstyle+xml"/>
  <Override PartName="/ppt/charts/chart6.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9"/>
  </p:notesMasterIdLst>
  <p:sldIdLst>
    <p:sldId id="257" r:id="rId2"/>
    <p:sldId id="258" r:id="rId3"/>
    <p:sldId id="268" r:id="rId4"/>
    <p:sldId id="274" r:id="rId5"/>
    <p:sldId id="276" r:id="rId6"/>
    <p:sldId id="277" r:id="rId7"/>
    <p:sldId id="278" r:id="rId8"/>
    <p:sldId id="279" r:id="rId9"/>
    <p:sldId id="289" r:id="rId10"/>
    <p:sldId id="291" r:id="rId11"/>
    <p:sldId id="292" r:id="rId12"/>
    <p:sldId id="294" r:id="rId13"/>
    <p:sldId id="295" r:id="rId14"/>
    <p:sldId id="298" r:id="rId15"/>
    <p:sldId id="299" r:id="rId16"/>
    <p:sldId id="300" r:id="rId17"/>
    <p:sldId id="301" r:id="rId18"/>
    <p:sldId id="302" r:id="rId19"/>
    <p:sldId id="304" r:id="rId20"/>
    <p:sldId id="305" r:id="rId21"/>
    <p:sldId id="306" r:id="rId22"/>
    <p:sldId id="307" r:id="rId23"/>
    <p:sldId id="308" r:id="rId24"/>
    <p:sldId id="309" r:id="rId25"/>
    <p:sldId id="310" r:id="rId26"/>
    <p:sldId id="311" r:id="rId27"/>
    <p:sldId id="312" r:id="rId28"/>
    <p:sldId id="313" r:id="rId29"/>
    <p:sldId id="315" r:id="rId30"/>
    <p:sldId id="316" r:id="rId31"/>
    <p:sldId id="317" r:id="rId32"/>
    <p:sldId id="318" r:id="rId33"/>
    <p:sldId id="319" r:id="rId34"/>
    <p:sldId id="320" r:id="rId35"/>
    <p:sldId id="321" r:id="rId36"/>
    <p:sldId id="322" r:id="rId37"/>
    <p:sldId id="323" r:id="rId38"/>
    <p:sldId id="324" r:id="rId39"/>
    <p:sldId id="325" r:id="rId40"/>
    <p:sldId id="327" r:id="rId41"/>
    <p:sldId id="328" r:id="rId42"/>
    <p:sldId id="329" r:id="rId43"/>
    <p:sldId id="330" r:id="rId44"/>
    <p:sldId id="331" r:id="rId45"/>
    <p:sldId id="332" r:id="rId46"/>
    <p:sldId id="333" r:id="rId47"/>
    <p:sldId id="335" r:id="rId48"/>
    <p:sldId id="336" r:id="rId49"/>
    <p:sldId id="337" r:id="rId50"/>
    <p:sldId id="338" r:id="rId51"/>
    <p:sldId id="339" r:id="rId52"/>
    <p:sldId id="340" r:id="rId53"/>
    <p:sldId id="341" r:id="rId54"/>
    <p:sldId id="342" r:id="rId55"/>
    <p:sldId id="343" r:id="rId56"/>
    <p:sldId id="344" r:id="rId57"/>
    <p:sldId id="287" r:id="rId58"/>
  </p:sldIdLst>
  <p:sldSz cx="9144000" cy="6858000" type="screen4x3"/>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Times New Roman"/>
      </a:defRPr>
    </a:lvl1pPr>
    <a:lvl2pPr marL="0" marR="0" indent="457200" algn="l" defTabSz="9144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Times New Roman"/>
      </a:defRPr>
    </a:lvl2pPr>
    <a:lvl3pPr marL="0" marR="0" indent="914400" algn="l" defTabSz="9144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Times New Roman"/>
      </a:defRPr>
    </a:lvl3pPr>
    <a:lvl4pPr marL="0" marR="0" indent="1371600" algn="l" defTabSz="9144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Times New Roman"/>
      </a:defRPr>
    </a:lvl4pPr>
    <a:lvl5pPr marL="0" marR="0" indent="1828800" algn="l" defTabSz="9144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Times New Roman"/>
      </a:defRPr>
    </a:lvl5pPr>
    <a:lvl6pPr marL="0" marR="0" indent="2286000" algn="l" defTabSz="9144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Times New Roman"/>
      </a:defRPr>
    </a:lvl6pPr>
    <a:lvl7pPr marL="0" marR="0" indent="2743200" algn="l" defTabSz="9144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Times New Roman"/>
      </a:defRPr>
    </a:lvl7pPr>
    <a:lvl8pPr marL="0" marR="0" indent="3200400" algn="l" defTabSz="9144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Times New Roman"/>
      </a:defRPr>
    </a:lvl8pPr>
    <a:lvl9pPr marL="0" marR="0" indent="3657600" algn="l" defTabSz="9144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Times New Roman"/>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solidFill>
                <a:schemeClr val="accent3">
                  <a:lumOff val="44000"/>
                </a:schemeClr>
              </a:solidFill>
              <a:prstDash val="solid"/>
              <a:round/>
            </a:ln>
          </a:left>
          <a:right>
            <a:ln w="12700" cap="flat">
              <a:solidFill>
                <a:schemeClr val="accent3">
                  <a:lumOff val="44000"/>
                </a:schemeClr>
              </a:solidFill>
              <a:prstDash val="solid"/>
              <a:round/>
            </a:ln>
          </a:right>
          <a:top>
            <a:ln w="12700" cap="flat">
              <a:solidFill>
                <a:schemeClr val="accent3">
                  <a:lumOff val="44000"/>
                </a:schemeClr>
              </a:solidFill>
              <a:prstDash val="solid"/>
              <a:round/>
            </a:ln>
          </a:top>
          <a:bottom>
            <a:ln w="12700" cap="flat">
              <a:solidFill>
                <a:schemeClr val="accent3">
                  <a:lumOff val="44000"/>
                </a:schemeClr>
              </a:solidFill>
              <a:prstDash val="solid"/>
              <a:round/>
            </a:ln>
          </a:bottom>
          <a:insideH>
            <a:ln w="12700" cap="flat">
              <a:solidFill>
                <a:schemeClr val="accent3">
                  <a:lumOff val="44000"/>
                </a:schemeClr>
              </a:solidFill>
              <a:prstDash val="solid"/>
              <a:round/>
            </a:ln>
          </a:insideH>
          <a:insideV>
            <a:ln w="12700" cap="flat">
              <a:solidFill>
                <a:schemeClr val="accent3">
                  <a:lumOff val="44000"/>
                </a:schemeClr>
              </a:solidFill>
              <a:prstDash val="solid"/>
              <a:round/>
            </a:ln>
          </a:insideV>
        </a:tcBdr>
        <a:fill>
          <a:solidFill>
            <a:srgbClr val="CAECDD"/>
          </a:solidFill>
        </a:fill>
      </a:tcStyle>
    </a:wholeTbl>
    <a:band2H>
      <a:tcTxStyle/>
      <a:tcStyle>
        <a:tcBdr/>
        <a:fill>
          <a:solidFill>
            <a:srgbClr val="E6F6EF"/>
          </a:solidFill>
        </a:fill>
      </a:tcStyle>
    </a:band2H>
    <a:firstCol>
      <a:tcTxStyle b="on" i="off">
        <a:fontRef idx="minor">
          <a:schemeClr val="accent3">
            <a:lumOff val="44000"/>
          </a:schemeClr>
        </a:fontRef>
        <a:schemeClr val="accent3">
          <a:lumOff val="44000"/>
        </a:schemeClr>
      </a:tcTxStyle>
      <a:tcStyle>
        <a:tcBdr>
          <a:left>
            <a:ln w="12700" cap="flat">
              <a:solidFill>
                <a:schemeClr val="accent3">
                  <a:lumOff val="44000"/>
                </a:schemeClr>
              </a:solidFill>
              <a:prstDash val="solid"/>
              <a:round/>
            </a:ln>
          </a:left>
          <a:right>
            <a:ln w="12700" cap="flat">
              <a:solidFill>
                <a:schemeClr val="accent3">
                  <a:lumOff val="44000"/>
                </a:schemeClr>
              </a:solidFill>
              <a:prstDash val="solid"/>
              <a:round/>
            </a:ln>
          </a:right>
          <a:top>
            <a:ln w="12700" cap="flat">
              <a:solidFill>
                <a:schemeClr val="accent3">
                  <a:lumOff val="44000"/>
                </a:schemeClr>
              </a:solidFill>
              <a:prstDash val="solid"/>
              <a:round/>
            </a:ln>
          </a:top>
          <a:bottom>
            <a:ln w="12700" cap="flat">
              <a:solidFill>
                <a:schemeClr val="accent3">
                  <a:lumOff val="44000"/>
                </a:schemeClr>
              </a:solidFill>
              <a:prstDash val="solid"/>
              <a:round/>
            </a:ln>
          </a:bottom>
          <a:insideH>
            <a:ln w="12700" cap="flat">
              <a:solidFill>
                <a:schemeClr val="accent3">
                  <a:lumOff val="44000"/>
                </a:schemeClr>
              </a:solidFill>
              <a:prstDash val="solid"/>
              <a:round/>
            </a:ln>
          </a:insideH>
          <a:insideV>
            <a:ln w="12700" cap="flat">
              <a:solidFill>
                <a:schemeClr val="accent3">
                  <a:lumOff val="44000"/>
                </a:schemeClr>
              </a:solidFill>
              <a:prstDash val="solid"/>
              <a:round/>
            </a:ln>
          </a:insideV>
        </a:tcBdr>
        <a:fill>
          <a:solidFill>
            <a:schemeClr val="accent1"/>
          </a:solidFill>
        </a:fill>
      </a:tcStyle>
    </a:firstCol>
    <a:lastRow>
      <a:tcTxStyle b="on" i="off">
        <a:fontRef idx="minor">
          <a:schemeClr val="accent3">
            <a:lumOff val="44000"/>
          </a:schemeClr>
        </a:fontRef>
        <a:schemeClr val="accent3">
          <a:lumOff val="44000"/>
        </a:schemeClr>
      </a:tcTxStyle>
      <a:tcStyle>
        <a:tcBdr>
          <a:left>
            <a:ln w="12700" cap="flat">
              <a:solidFill>
                <a:schemeClr val="accent3">
                  <a:lumOff val="44000"/>
                </a:schemeClr>
              </a:solidFill>
              <a:prstDash val="solid"/>
              <a:round/>
            </a:ln>
          </a:left>
          <a:right>
            <a:ln w="12700" cap="flat">
              <a:solidFill>
                <a:schemeClr val="accent3">
                  <a:lumOff val="44000"/>
                </a:schemeClr>
              </a:solidFill>
              <a:prstDash val="solid"/>
              <a:round/>
            </a:ln>
          </a:right>
          <a:top>
            <a:ln w="38100" cap="flat">
              <a:solidFill>
                <a:schemeClr val="accent3">
                  <a:lumOff val="44000"/>
                </a:schemeClr>
              </a:solidFill>
              <a:prstDash val="solid"/>
              <a:round/>
            </a:ln>
          </a:top>
          <a:bottom>
            <a:ln w="12700" cap="flat">
              <a:solidFill>
                <a:schemeClr val="accent3">
                  <a:lumOff val="44000"/>
                </a:schemeClr>
              </a:solidFill>
              <a:prstDash val="solid"/>
              <a:round/>
            </a:ln>
          </a:bottom>
          <a:insideH>
            <a:ln w="12700" cap="flat">
              <a:solidFill>
                <a:schemeClr val="accent3">
                  <a:lumOff val="44000"/>
                </a:schemeClr>
              </a:solidFill>
              <a:prstDash val="solid"/>
              <a:round/>
            </a:ln>
          </a:insideH>
          <a:insideV>
            <a:ln w="12700" cap="flat">
              <a:solidFill>
                <a:schemeClr val="accent3">
                  <a:lumOff val="44000"/>
                </a:schemeClr>
              </a:solidFill>
              <a:prstDash val="solid"/>
              <a:round/>
            </a:ln>
          </a:insideV>
        </a:tcBdr>
        <a:fill>
          <a:solidFill>
            <a:schemeClr val="accent1"/>
          </a:solidFill>
        </a:fill>
      </a:tcStyle>
    </a:lastRow>
    <a:firstRow>
      <a:tcTxStyle b="on" i="off">
        <a:fontRef idx="minor">
          <a:schemeClr val="accent3">
            <a:lumOff val="44000"/>
          </a:schemeClr>
        </a:fontRef>
        <a:schemeClr val="accent3">
          <a:lumOff val="44000"/>
        </a:schemeClr>
      </a:tcTxStyle>
      <a:tcStyle>
        <a:tcBdr>
          <a:left>
            <a:ln w="12700" cap="flat">
              <a:solidFill>
                <a:schemeClr val="accent3">
                  <a:lumOff val="44000"/>
                </a:schemeClr>
              </a:solidFill>
              <a:prstDash val="solid"/>
              <a:round/>
            </a:ln>
          </a:left>
          <a:right>
            <a:ln w="12700" cap="flat">
              <a:solidFill>
                <a:schemeClr val="accent3">
                  <a:lumOff val="44000"/>
                </a:schemeClr>
              </a:solidFill>
              <a:prstDash val="solid"/>
              <a:round/>
            </a:ln>
          </a:right>
          <a:top>
            <a:ln w="12700" cap="flat">
              <a:solidFill>
                <a:schemeClr val="accent3">
                  <a:lumOff val="44000"/>
                </a:schemeClr>
              </a:solidFill>
              <a:prstDash val="solid"/>
              <a:round/>
            </a:ln>
          </a:top>
          <a:bottom>
            <a:ln w="38100" cap="flat">
              <a:solidFill>
                <a:schemeClr val="accent3">
                  <a:lumOff val="44000"/>
                </a:schemeClr>
              </a:solidFill>
              <a:prstDash val="solid"/>
              <a:round/>
            </a:ln>
          </a:bottom>
          <a:insideH>
            <a:ln w="12700" cap="flat">
              <a:solidFill>
                <a:schemeClr val="accent3">
                  <a:lumOff val="44000"/>
                </a:schemeClr>
              </a:solidFill>
              <a:prstDash val="solid"/>
              <a:round/>
            </a:ln>
          </a:insideH>
          <a:insideV>
            <a:ln w="12700" cap="flat">
              <a:solidFill>
                <a:schemeClr val="accent3">
                  <a:lumOff val="44000"/>
                </a:schemeClr>
              </a:solidFill>
              <a:prstDash val="solid"/>
              <a:round/>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chemeClr val="accent3">
                  <a:lumOff val="44000"/>
                </a:schemeClr>
              </a:solidFill>
              <a:prstDash val="solid"/>
              <a:round/>
            </a:ln>
          </a:left>
          <a:right>
            <a:ln w="12700" cap="flat">
              <a:solidFill>
                <a:schemeClr val="accent3">
                  <a:lumOff val="44000"/>
                </a:schemeClr>
              </a:solidFill>
              <a:prstDash val="solid"/>
              <a:round/>
            </a:ln>
          </a:right>
          <a:top>
            <a:ln w="12700" cap="flat">
              <a:solidFill>
                <a:schemeClr val="accent3">
                  <a:lumOff val="44000"/>
                </a:schemeClr>
              </a:solidFill>
              <a:prstDash val="solid"/>
              <a:round/>
            </a:ln>
          </a:top>
          <a:bottom>
            <a:ln w="12700" cap="flat">
              <a:solidFill>
                <a:schemeClr val="accent3">
                  <a:lumOff val="44000"/>
                </a:schemeClr>
              </a:solidFill>
              <a:prstDash val="solid"/>
              <a:round/>
            </a:ln>
          </a:bottom>
          <a:insideH>
            <a:ln w="12700" cap="flat">
              <a:solidFill>
                <a:schemeClr val="accent3">
                  <a:lumOff val="44000"/>
                </a:schemeClr>
              </a:solidFill>
              <a:prstDash val="solid"/>
              <a:round/>
            </a:ln>
          </a:insideH>
          <a:insideV>
            <a:ln w="12700" cap="flat">
              <a:solidFill>
                <a:schemeClr val="accent3">
                  <a:lumOff val="44000"/>
                </a:schemeClr>
              </a:solidFill>
              <a:prstDash val="solid"/>
              <a:round/>
            </a:ln>
          </a:insideV>
        </a:tcBdr>
        <a:fill>
          <a:solidFill>
            <a:schemeClr val="accent3">
              <a:lumOff val="44000"/>
            </a:schemeClr>
          </a:solidFill>
        </a:fill>
      </a:tcStyle>
    </a:wholeTbl>
    <a:band2H>
      <a:tcTxStyle/>
      <a:tcStyle>
        <a:tcBdr/>
        <a:fill>
          <a:solidFill>
            <a:schemeClr val="accent3">
              <a:lumOff val="44000"/>
            </a:schemeClr>
          </a:solidFill>
        </a:fill>
      </a:tcStyle>
    </a:band2H>
    <a:firstCol>
      <a:tcTxStyle b="on" i="off">
        <a:fontRef idx="minor">
          <a:schemeClr val="accent3">
            <a:lumOff val="44000"/>
          </a:schemeClr>
        </a:fontRef>
        <a:schemeClr val="accent3">
          <a:lumOff val="44000"/>
        </a:schemeClr>
      </a:tcTxStyle>
      <a:tcStyle>
        <a:tcBdr>
          <a:left>
            <a:ln w="12700" cap="flat">
              <a:solidFill>
                <a:schemeClr val="accent3">
                  <a:lumOff val="44000"/>
                </a:schemeClr>
              </a:solidFill>
              <a:prstDash val="solid"/>
              <a:round/>
            </a:ln>
          </a:left>
          <a:right>
            <a:ln w="12700" cap="flat">
              <a:solidFill>
                <a:schemeClr val="accent3">
                  <a:lumOff val="44000"/>
                </a:schemeClr>
              </a:solidFill>
              <a:prstDash val="solid"/>
              <a:round/>
            </a:ln>
          </a:right>
          <a:top>
            <a:ln w="12700" cap="flat">
              <a:solidFill>
                <a:schemeClr val="accent3">
                  <a:lumOff val="44000"/>
                </a:schemeClr>
              </a:solidFill>
              <a:prstDash val="solid"/>
              <a:round/>
            </a:ln>
          </a:top>
          <a:bottom>
            <a:ln w="12700" cap="flat">
              <a:solidFill>
                <a:schemeClr val="accent3">
                  <a:lumOff val="44000"/>
                </a:schemeClr>
              </a:solidFill>
              <a:prstDash val="solid"/>
              <a:round/>
            </a:ln>
          </a:bottom>
          <a:insideH>
            <a:ln w="12700" cap="flat">
              <a:solidFill>
                <a:schemeClr val="accent3">
                  <a:lumOff val="44000"/>
                </a:schemeClr>
              </a:solidFill>
              <a:prstDash val="solid"/>
              <a:round/>
            </a:ln>
          </a:insideH>
          <a:insideV>
            <a:ln w="12700" cap="flat">
              <a:solidFill>
                <a:schemeClr val="accent3">
                  <a:lumOff val="44000"/>
                </a:schemeClr>
              </a:solidFill>
              <a:prstDash val="solid"/>
              <a:round/>
            </a:ln>
          </a:insideV>
        </a:tcBdr>
        <a:fill>
          <a:solidFill>
            <a:schemeClr val="accent3">
              <a:lumOff val="44000"/>
            </a:schemeClr>
          </a:solidFill>
        </a:fill>
      </a:tcStyle>
    </a:firstCol>
    <a:lastRow>
      <a:tcTxStyle b="on" i="off">
        <a:fontRef idx="minor">
          <a:schemeClr val="accent3">
            <a:lumOff val="44000"/>
          </a:schemeClr>
        </a:fontRef>
        <a:schemeClr val="accent3">
          <a:lumOff val="44000"/>
        </a:schemeClr>
      </a:tcTxStyle>
      <a:tcStyle>
        <a:tcBdr>
          <a:left>
            <a:ln w="12700" cap="flat">
              <a:solidFill>
                <a:schemeClr val="accent3">
                  <a:lumOff val="44000"/>
                </a:schemeClr>
              </a:solidFill>
              <a:prstDash val="solid"/>
              <a:round/>
            </a:ln>
          </a:left>
          <a:right>
            <a:ln w="12700" cap="flat">
              <a:solidFill>
                <a:schemeClr val="accent3">
                  <a:lumOff val="44000"/>
                </a:schemeClr>
              </a:solidFill>
              <a:prstDash val="solid"/>
              <a:round/>
            </a:ln>
          </a:right>
          <a:top>
            <a:ln w="38100" cap="flat">
              <a:solidFill>
                <a:schemeClr val="accent3">
                  <a:lumOff val="44000"/>
                </a:schemeClr>
              </a:solidFill>
              <a:prstDash val="solid"/>
              <a:round/>
            </a:ln>
          </a:top>
          <a:bottom>
            <a:ln w="12700" cap="flat">
              <a:solidFill>
                <a:schemeClr val="accent3">
                  <a:lumOff val="44000"/>
                </a:schemeClr>
              </a:solidFill>
              <a:prstDash val="solid"/>
              <a:round/>
            </a:ln>
          </a:bottom>
          <a:insideH>
            <a:ln w="12700" cap="flat">
              <a:solidFill>
                <a:schemeClr val="accent3">
                  <a:lumOff val="44000"/>
                </a:schemeClr>
              </a:solidFill>
              <a:prstDash val="solid"/>
              <a:round/>
            </a:ln>
          </a:insideH>
          <a:insideV>
            <a:ln w="12700" cap="flat">
              <a:solidFill>
                <a:schemeClr val="accent3">
                  <a:lumOff val="44000"/>
                </a:schemeClr>
              </a:solidFill>
              <a:prstDash val="solid"/>
              <a:round/>
            </a:ln>
          </a:insideV>
        </a:tcBdr>
        <a:fill>
          <a:solidFill>
            <a:schemeClr val="accent3">
              <a:lumOff val="44000"/>
            </a:schemeClr>
          </a:solidFill>
        </a:fill>
      </a:tcStyle>
    </a:lastRow>
    <a:firstRow>
      <a:tcTxStyle b="on" i="off">
        <a:fontRef idx="minor">
          <a:schemeClr val="accent3">
            <a:lumOff val="44000"/>
          </a:schemeClr>
        </a:fontRef>
        <a:schemeClr val="accent3">
          <a:lumOff val="44000"/>
        </a:schemeClr>
      </a:tcTxStyle>
      <a:tcStyle>
        <a:tcBdr>
          <a:left>
            <a:ln w="12700" cap="flat">
              <a:solidFill>
                <a:schemeClr val="accent3">
                  <a:lumOff val="44000"/>
                </a:schemeClr>
              </a:solidFill>
              <a:prstDash val="solid"/>
              <a:round/>
            </a:ln>
          </a:left>
          <a:right>
            <a:ln w="12700" cap="flat">
              <a:solidFill>
                <a:schemeClr val="accent3">
                  <a:lumOff val="44000"/>
                </a:schemeClr>
              </a:solidFill>
              <a:prstDash val="solid"/>
              <a:round/>
            </a:ln>
          </a:right>
          <a:top>
            <a:ln w="12700" cap="flat">
              <a:solidFill>
                <a:schemeClr val="accent3">
                  <a:lumOff val="44000"/>
                </a:schemeClr>
              </a:solidFill>
              <a:prstDash val="solid"/>
              <a:round/>
            </a:ln>
          </a:top>
          <a:bottom>
            <a:ln w="38100" cap="flat">
              <a:solidFill>
                <a:schemeClr val="accent3">
                  <a:lumOff val="44000"/>
                </a:schemeClr>
              </a:solidFill>
              <a:prstDash val="solid"/>
              <a:round/>
            </a:ln>
          </a:bottom>
          <a:insideH>
            <a:ln w="12700" cap="flat">
              <a:solidFill>
                <a:schemeClr val="accent3">
                  <a:lumOff val="44000"/>
                </a:schemeClr>
              </a:solidFill>
              <a:prstDash val="solid"/>
              <a:round/>
            </a:ln>
          </a:insideH>
          <a:insideV>
            <a:ln w="12700" cap="flat">
              <a:solidFill>
                <a:schemeClr val="accent3">
                  <a:lumOff val="44000"/>
                </a:schemeClr>
              </a:solidFill>
              <a:prstDash val="solid"/>
              <a:round/>
            </a:ln>
          </a:insideV>
        </a:tcBdr>
        <a:fill>
          <a:solidFill>
            <a:schemeClr val="accent3">
              <a:lumOff val="44000"/>
            </a:schemeClr>
          </a:solidFill>
        </a:fill>
      </a:tcStyle>
    </a:firstRow>
  </a:tblStyle>
  <a:tblStyle styleId="{EEE7283C-3CF3-47DC-8721-378D4A62B228}" styleName="">
    <a:tblBg/>
    <a:wholeTbl>
      <a:tcTxStyle b="off" i="off">
        <a:fontRef idx="minor">
          <a:srgbClr val="000000"/>
        </a:fontRef>
        <a:srgbClr val="000000"/>
      </a:tcTxStyle>
      <a:tcStyle>
        <a:tcBdr>
          <a:left>
            <a:ln w="12700" cap="flat">
              <a:solidFill>
                <a:schemeClr val="accent3">
                  <a:lumOff val="44000"/>
                </a:schemeClr>
              </a:solidFill>
              <a:prstDash val="solid"/>
              <a:round/>
            </a:ln>
          </a:left>
          <a:right>
            <a:ln w="12700" cap="flat">
              <a:solidFill>
                <a:schemeClr val="accent3">
                  <a:lumOff val="44000"/>
                </a:schemeClr>
              </a:solidFill>
              <a:prstDash val="solid"/>
              <a:round/>
            </a:ln>
          </a:right>
          <a:top>
            <a:ln w="12700" cap="flat">
              <a:solidFill>
                <a:schemeClr val="accent3">
                  <a:lumOff val="44000"/>
                </a:schemeClr>
              </a:solidFill>
              <a:prstDash val="solid"/>
              <a:round/>
            </a:ln>
          </a:top>
          <a:bottom>
            <a:ln w="12700" cap="flat">
              <a:solidFill>
                <a:schemeClr val="accent3">
                  <a:lumOff val="44000"/>
                </a:schemeClr>
              </a:solidFill>
              <a:prstDash val="solid"/>
              <a:round/>
            </a:ln>
          </a:bottom>
          <a:insideH>
            <a:ln w="12700" cap="flat">
              <a:solidFill>
                <a:schemeClr val="accent3">
                  <a:lumOff val="44000"/>
                </a:schemeClr>
              </a:solidFill>
              <a:prstDash val="solid"/>
              <a:round/>
            </a:ln>
          </a:insideH>
          <a:insideV>
            <a:ln w="12700" cap="flat">
              <a:solidFill>
                <a:schemeClr val="accent3">
                  <a:lumOff val="44000"/>
                </a:schemeClr>
              </a:solidFill>
              <a:prstDash val="solid"/>
              <a:round/>
            </a:ln>
          </a:insideV>
        </a:tcBdr>
        <a:fill>
          <a:solidFill>
            <a:srgbClr val="CCCCE6"/>
          </a:solidFill>
        </a:fill>
      </a:tcStyle>
    </a:wholeTbl>
    <a:band2H>
      <a:tcTxStyle/>
      <a:tcStyle>
        <a:tcBdr/>
        <a:fill>
          <a:solidFill>
            <a:srgbClr val="E7E7F3"/>
          </a:solidFill>
        </a:fill>
      </a:tcStyle>
    </a:band2H>
    <a:firstCol>
      <a:tcTxStyle b="on" i="off">
        <a:fontRef idx="minor">
          <a:schemeClr val="accent3">
            <a:lumOff val="44000"/>
          </a:schemeClr>
        </a:fontRef>
        <a:schemeClr val="accent3">
          <a:lumOff val="44000"/>
        </a:schemeClr>
      </a:tcTxStyle>
      <a:tcStyle>
        <a:tcBdr>
          <a:left>
            <a:ln w="12700" cap="flat">
              <a:solidFill>
                <a:schemeClr val="accent3">
                  <a:lumOff val="44000"/>
                </a:schemeClr>
              </a:solidFill>
              <a:prstDash val="solid"/>
              <a:round/>
            </a:ln>
          </a:left>
          <a:right>
            <a:ln w="12700" cap="flat">
              <a:solidFill>
                <a:schemeClr val="accent3">
                  <a:lumOff val="44000"/>
                </a:schemeClr>
              </a:solidFill>
              <a:prstDash val="solid"/>
              <a:round/>
            </a:ln>
          </a:right>
          <a:top>
            <a:ln w="12700" cap="flat">
              <a:solidFill>
                <a:schemeClr val="accent3">
                  <a:lumOff val="44000"/>
                </a:schemeClr>
              </a:solidFill>
              <a:prstDash val="solid"/>
              <a:round/>
            </a:ln>
          </a:top>
          <a:bottom>
            <a:ln w="12700" cap="flat">
              <a:solidFill>
                <a:schemeClr val="accent3">
                  <a:lumOff val="44000"/>
                </a:schemeClr>
              </a:solidFill>
              <a:prstDash val="solid"/>
              <a:round/>
            </a:ln>
          </a:bottom>
          <a:insideH>
            <a:ln w="12700" cap="flat">
              <a:solidFill>
                <a:schemeClr val="accent3">
                  <a:lumOff val="44000"/>
                </a:schemeClr>
              </a:solidFill>
              <a:prstDash val="solid"/>
              <a:round/>
            </a:ln>
          </a:insideH>
          <a:insideV>
            <a:ln w="12700" cap="flat">
              <a:solidFill>
                <a:schemeClr val="accent3">
                  <a:lumOff val="44000"/>
                </a:schemeClr>
              </a:solidFill>
              <a:prstDash val="solid"/>
              <a:round/>
            </a:ln>
          </a:insideV>
        </a:tcBdr>
        <a:fill>
          <a:solidFill>
            <a:schemeClr val="accent6"/>
          </a:solidFill>
        </a:fill>
      </a:tcStyle>
    </a:firstCol>
    <a:lastRow>
      <a:tcTxStyle b="on" i="off">
        <a:fontRef idx="minor">
          <a:schemeClr val="accent3">
            <a:lumOff val="44000"/>
          </a:schemeClr>
        </a:fontRef>
        <a:schemeClr val="accent3">
          <a:lumOff val="44000"/>
        </a:schemeClr>
      </a:tcTxStyle>
      <a:tcStyle>
        <a:tcBdr>
          <a:left>
            <a:ln w="12700" cap="flat">
              <a:solidFill>
                <a:schemeClr val="accent3">
                  <a:lumOff val="44000"/>
                </a:schemeClr>
              </a:solidFill>
              <a:prstDash val="solid"/>
              <a:round/>
            </a:ln>
          </a:left>
          <a:right>
            <a:ln w="12700" cap="flat">
              <a:solidFill>
                <a:schemeClr val="accent3">
                  <a:lumOff val="44000"/>
                </a:schemeClr>
              </a:solidFill>
              <a:prstDash val="solid"/>
              <a:round/>
            </a:ln>
          </a:right>
          <a:top>
            <a:ln w="38100" cap="flat">
              <a:solidFill>
                <a:schemeClr val="accent3">
                  <a:lumOff val="44000"/>
                </a:schemeClr>
              </a:solidFill>
              <a:prstDash val="solid"/>
              <a:round/>
            </a:ln>
          </a:top>
          <a:bottom>
            <a:ln w="12700" cap="flat">
              <a:solidFill>
                <a:schemeClr val="accent3">
                  <a:lumOff val="44000"/>
                </a:schemeClr>
              </a:solidFill>
              <a:prstDash val="solid"/>
              <a:round/>
            </a:ln>
          </a:bottom>
          <a:insideH>
            <a:ln w="12700" cap="flat">
              <a:solidFill>
                <a:schemeClr val="accent3">
                  <a:lumOff val="44000"/>
                </a:schemeClr>
              </a:solidFill>
              <a:prstDash val="solid"/>
              <a:round/>
            </a:ln>
          </a:insideH>
          <a:insideV>
            <a:ln w="12700" cap="flat">
              <a:solidFill>
                <a:schemeClr val="accent3">
                  <a:lumOff val="44000"/>
                </a:schemeClr>
              </a:solidFill>
              <a:prstDash val="solid"/>
              <a:round/>
            </a:ln>
          </a:insideV>
        </a:tcBdr>
        <a:fill>
          <a:solidFill>
            <a:schemeClr val="accent6"/>
          </a:solidFill>
        </a:fill>
      </a:tcStyle>
    </a:lastRow>
    <a:firstRow>
      <a:tcTxStyle b="on" i="off">
        <a:fontRef idx="minor">
          <a:schemeClr val="accent3">
            <a:lumOff val="44000"/>
          </a:schemeClr>
        </a:fontRef>
        <a:schemeClr val="accent3">
          <a:lumOff val="44000"/>
        </a:schemeClr>
      </a:tcTxStyle>
      <a:tcStyle>
        <a:tcBdr>
          <a:left>
            <a:ln w="12700" cap="flat">
              <a:solidFill>
                <a:schemeClr val="accent3">
                  <a:lumOff val="44000"/>
                </a:schemeClr>
              </a:solidFill>
              <a:prstDash val="solid"/>
              <a:round/>
            </a:ln>
          </a:left>
          <a:right>
            <a:ln w="12700" cap="flat">
              <a:solidFill>
                <a:schemeClr val="accent3">
                  <a:lumOff val="44000"/>
                </a:schemeClr>
              </a:solidFill>
              <a:prstDash val="solid"/>
              <a:round/>
            </a:ln>
          </a:right>
          <a:top>
            <a:ln w="12700" cap="flat">
              <a:solidFill>
                <a:schemeClr val="accent3">
                  <a:lumOff val="44000"/>
                </a:schemeClr>
              </a:solidFill>
              <a:prstDash val="solid"/>
              <a:round/>
            </a:ln>
          </a:top>
          <a:bottom>
            <a:ln w="38100" cap="flat">
              <a:solidFill>
                <a:schemeClr val="accent3">
                  <a:lumOff val="44000"/>
                </a:schemeClr>
              </a:solidFill>
              <a:prstDash val="solid"/>
              <a:round/>
            </a:ln>
          </a:bottom>
          <a:insideH>
            <a:ln w="12700" cap="flat">
              <a:solidFill>
                <a:schemeClr val="accent3">
                  <a:lumOff val="44000"/>
                </a:schemeClr>
              </a:solidFill>
              <a:prstDash val="solid"/>
              <a:round/>
            </a:ln>
          </a:insideH>
          <a:insideV>
            <a:ln w="12700" cap="flat">
              <a:solidFill>
                <a:schemeClr val="accent3">
                  <a:lumOff val="44000"/>
                </a:schemeClr>
              </a:solidFill>
              <a:prstDash val="solid"/>
              <a:round/>
            </a:ln>
          </a:insideV>
        </a:tcBdr>
        <a:fill>
          <a:solidFill>
            <a:schemeClr val="accent6"/>
          </a:solidFill>
        </a:fill>
      </a:tcStyle>
    </a:firstRow>
  </a:tblStyle>
  <a:tblStyle styleId="{CF821DB8-F4EB-4A41-A1BA-3FCAFE7338EE}"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chemeClr val="accent3">
              <a:lumOff val="44000"/>
            </a:schemeClr>
          </a:solidFill>
        </a:fill>
      </a:tcStyle>
    </a:band2H>
    <a:firstCol>
      <a:tcTxStyle b="on" i="off">
        <a:fontRef idx="minor">
          <a:schemeClr val="accent3">
            <a:lumOff val="44000"/>
          </a:schemeClr>
        </a:fontRef>
        <a:schemeClr val="accent3">
          <a:lumOff val="44000"/>
        </a:schemeClr>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in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3">
              <a:lumOff val="44000"/>
            </a:schemeClr>
          </a:solidFill>
        </a:fill>
      </a:tcStyle>
    </a:lastRow>
    <a:firstRow>
      <a:tcTxStyle b="on" i="off">
        <a:fontRef idx="minor">
          <a:schemeClr val="accent3">
            <a:lumOff val="44000"/>
          </a:schemeClr>
        </a:fontRef>
        <a:schemeClr val="accent3">
          <a:lumOff val="44000"/>
        </a:schemeClr>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33BA23B1-9221-436E-865A-0063620EA4FD}" styleName="">
    <a:tblBg/>
    <a:wholeTbl>
      <a:tcTxStyle b="off" i="off">
        <a:fontRef idx="minor">
          <a:srgbClr val="000000"/>
        </a:fontRef>
        <a:srgbClr val="000000"/>
      </a:tcTxStyle>
      <a:tcStyle>
        <a:tcBdr>
          <a:left>
            <a:ln w="12700" cap="flat">
              <a:solidFill>
                <a:schemeClr val="accent3">
                  <a:lumOff val="44000"/>
                </a:schemeClr>
              </a:solidFill>
              <a:prstDash val="solid"/>
              <a:round/>
            </a:ln>
          </a:left>
          <a:right>
            <a:ln w="12700" cap="flat">
              <a:solidFill>
                <a:schemeClr val="accent3">
                  <a:lumOff val="44000"/>
                </a:schemeClr>
              </a:solidFill>
              <a:prstDash val="solid"/>
              <a:round/>
            </a:ln>
          </a:right>
          <a:top>
            <a:ln w="12700" cap="flat">
              <a:solidFill>
                <a:schemeClr val="accent3">
                  <a:lumOff val="44000"/>
                </a:schemeClr>
              </a:solidFill>
              <a:prstDash val="solid"/>
              <a:round/>
            </a:ln>
          </a:top>
          <a:bottom>
            <a:ln w="12700" cap="flat">
              <a:solidFill>
                <a:schemeClr val="accent3">
                  <a:lumOff val="44000"/>
                </a:schemeClr>
              </a:solidFill>
              <a:prstDash val="solid"/>
              <a:round/>
            </a:ln>
          </a:bottom>
          <a:insideH>
            <a:ln w="12700" cap="flat">
              <a:solidFill>
                <a:schemeClr val="accent3">
                  <a:lumOff val="44000"/>
                </a:schemeClr>
              </a:solidFill>
              <a:prstDash val="solid"/>
              <a:round/>
            </a:ln>
          </a:insideH>
          <a:insideV>
            <a:ln w="12700" cap="flat">
              <a:solidFill>
                <a:schemeClr val="accent3">
                  <a:lumOff val="44000"/>
                </a:schemeClr>
              </a:solidFill>
              <a:prstDash val="solid"/>
              <a:round/>
            </a:ln>
          </a:insideV>
        </a:tcBdr>
        <a:fill>
          <a:solidFill>
            <a:srgbClr val="CACACA"/>
          </a:solidFill>
        </a:fill>
      </a:tcStyle>
    </a:wholeTbl>
    <a:band2H>
      <a:tcTxStyle/>
      <a:tcStyle>
        <a:tcBdr/>
        <a:fill>
          <a:solidFill>
            <a:srgbClr val="E6E6E6"/>
          </a:solidFill>
        </a:fill>
      </a:tcStyle>
    </a:band2H>
    <a:firstCol>
      <a:tcTxStyle b="on" i="off">
        <a:fontRef idx="minor">
          <a:schemeClr val="accent3">
            <a:lumOff val="44000"/>
          </a:schemeClr>
        </a:fontRef>
        <a:schemeClr val="accent3">
          <a:lumOff val="44000"/>
        </a:schemeClr>
      </a:tcTxStyle>
      <a:tcStyle>
        <a:tcBdr>
          <a:left>
            <a:ln w="12700" cap="flat">
              <a:solidFill>
                <a:schemeClr val="accent3">
                  <a:lumOff val="44000"/>
                </a:schemeClr>
              </a:solidFill>
              <a:prstDash val="solid"/>
              <a:round/>
            </a:ln>
          </a:left>
          <a:right>
            <a:ln w="12700" cap="flat">
              <a:solidFill>
                <a:schemeClr val="accent3">
                  <a:lumOff val="44000"/>
                </a:schemeClr>
              </a:solidFill>
              <a:prstDash val="solid"/>
              <a:round/>
            </a:ln>
          </a:right>
          <a:top>
            <a:ln w="12700" cap="flat">
              <a:solidFill>
                <a:schemeClr val="accent3">
                  <a:lumOff val="44000"/>
                </a:schemeClr>
              </a:solidFill>
              <a:prstDash val="solid"/>
              <a:round/>
            </a:ln>
          </a:top>
          <a:bottom>
            <a:ln w="12700" cap="flat">
              <a:solidFill>
                <a:schemeClr val="accent3">
                  <a:lumOff val="44000"/>
                </a:schemeClr>
              </a:solidFill>
              <a:prstDash val="solid"/>
              <a:round/>
            </a:ln>
          </a:bottom>
          <a:insideH>
            <a:ln w="12700" cap="flat">
              <a:solidFill>
                <a:schemeClr val="accent3">
                  <a:lumOff val="44000"/>
                </a:schemeClr>
              </a:solidFill>
              <a:prstDash val="solid"/>
              <a:round/>
            </a:ln>
          </a:insideH>
          <a:insideV>
            <a:ln w="12700" cap="flat">
              <a:solidFill>
                <a:schemeClr val="accent3">
                  <a:lumOff val="44000"/>
                </a:schemeClr>
              </a:solidFill>
              <a:prstDash val="solid"/>
              <a:round/>
            </a:ln>
          </a:insideV>
        </a:tcBdr>
        <a:fill>
          <a:solidFill>
            <a:srgbClr val="000000"/>
          </a:solidFill>
        </a:fill>
      </a:tcStyle>
    </a:firstCol>
    <a:lastRow>
      <a:tcTxStyle b="on" i="off">
        <a:fontRef idx="minor">
          <a:schemeClr val="accent3">
            <a:lumOff val="44000"/>
          </a:schemeClr>
        </a:fontRef>
        <a:schemeClr val="accent3">
          <a:lumOff val="44000"/>
        </a:schemeClr>
      </a:tcTxStyle>
      <a:tcStyle>
        <a:tcBdr>
          <a:left>
            <a:ln w="12700" cap="flat">
              <a:solidFill>
                <a:schemeClr val="accent3">
                  <a:lumOff val="44000"/>
                </a:schemeClr>
              </a:solidFill>
              <a:prstDash val="solid"/>
              <a:round/>
            </a:ln>
          </a:left>
          <a:right>
            <a:ln w="12700" cap="flat">
              <a:solidFill>
                <a:schemeClr val="accent3">
                  <a:lumOff val="44000"/>
                </a:schemeClr>
              </a:solidFill>
              <a:prstDash val="solid"/>
              <a:round/>
            </a:ln>
          </a:right>
          <a:top>
            <a:ln w="38100" cap="flat">
              <a:solidFill>
                <a:schemeClr val="accent3">
                  <a:lumOff val="44000"/>
                </a:schemeClr>
              </a:solidFill>
              <a:prstDash val="solid"/>
              <a:round/>
            </a:ln>
          </a:top>
          <a:bottom>
            <a:ln w="12700" cap="flat">
              <a:solidFill>
                <a:schemeClr val="accent3">
                  <a:lumOff val="44000"/>
                </a:schemeClr>
              </a:solidFill>
              <a:prstDash val="solid"/>
              <a:round/>
            </a:ln>
          </a:bottom>
          <a:insideH>
            <a:ln w="12700" cap="flat">
              <a:solidFill>
                <a:schemeClr val="accent3">
                  <a:lumOff val="44000"/>
                </a:schemeClr>
              </a:solidFill>
              <a:prstDash val="solid"/>
              <a:round/>
            </a:ln>
          </a:insideH>
          <a:insideV>
            <a:ln w="12700" cap="flat">
              <a:solidFill>
                <a:schemeClr val="accent3">
                  <a:lumOff val="44000"/>
                </a:schemeClr>
              </a:solidFill>
              <a:prstDash val="solid"/>
              <a:round/>
            </a:ln>
          </a:insideV>
        </a:tcBdr>
        <a:fill>
          <a:solidFill>
            <a:srgbClr val="000000"/>
          </a:solidFill>
        </a:fill>
      </a:tcStyle>
    </a:lastRow>
    <a:firstRow>
      <a:tcTxStyle b="on" i="off">
        <a:fontRef idx="minor">
          <a:schemeClr val="accent3">
            <a:lumOff val="44000"/>
          </a:schemeClr>
        </a:fontRef>
        <a:schemeClr val="accent3">
          <a:lumOff val="44000"/>
        </a:schemeClr>
      </a:tcTxStyle>
      <a:tcStyle>
        <a:tcBdr>
          <a:left>
            <a:ln w="12700" cap="flat">
              <a:solidFill>
                <a:schemeClr val="accent3">
                  <a:lumOff val="44000"/>
                </a:schemeClr>
              </a:solidFill>
              <a:prstDash val="solid"/>
              <a:round/>
            </a:ln>
          </a:left>
          <a:right>
            <a:ln w="12700" cap="flat">
              <a:solidFill>
                <a:schemeClr val="accent3">
                  <a:lumOff val="44000"/>
                </a:schemeClr>
              </a:solidFill>
              <a:prstDash val="solid"/>
              <a:round/>
            </a:ln>
          </a:right>
          <a:top>
            <a:ln w="12700" cap="flat">
              <a:solidFill>
                <a:schemeClr val="accent3">
                  <a:lumOff val="44000"/>
                </a:schemeClr>
              </a:solidFill>
              <a:prstDash val="solid"/>
              <a:round/>
            </a:ln>
          </a:top>
          <a:bottom>
            <a:ln w="38100" cap="flat">
              <a:solidFill>
                <a:schemeClr val="accent3">
                  <a:lumOff val="44000"/>
                </a:schemeClr>
              </a:solidFill>
              <a:prstDash val="solid"/>
              <a:round/>
            </a:ln>
          </a:bottom>
          <a:insideH>
            <a:ln w="12700" cap="flat">
              <a:solidFill>
                <a:schemeClr val="accent3">
                  <a:lumOff val="44000"/>
                </a:schemeClr>
              </a:solidFill>
              <a:prstDash val="solid"/>
              <a:round/>
            </a:ln>
          </a:insideH>
          <a:insideV>
            <a:ln w="12700" cap="flat">
              <a:solidFill>
                <a:schemeClr val="accent3">
                  <a:lumOff val="44000"/>
                </a:schemeClr>
              </a:solidFill>
              <a:prstDash val="solid"/>
              <a:round/>
            </a:ln>
          </a:insideV>
        </a:tcBdr>
        <a:fill>
          <a:solidFill>
            <a:srgbClr val="000000"/>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wholeTbl>
    <a:band2H>
      <a:tcTxStyle/>
      <a:tcStyle>
        <a:tcBdr/>
        <a:fill>
          <a:solidFill>
            <a:schemeClr val="accent3">
              <a:lumOff val="44000"/>
            </a:schemeClr>
          </a:solidFill>
        </a:fill>
      </a:tcStyle>
    </a:band2H>
    <a:firstCol>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firstCol>
    <a:lastRow>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508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lastRow>
    <a:firstRow>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254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3842" autoAdjust="0"/>
  </p:normalViewPr>
  <p:slideViewPr>
    <p:cSldViewPr snapToGrid="0">
      <p:cViewPr varScale="1">
        <p:scale>
          <a:sx n="62" d="100"/>
          <a:sy n="62" d="100"/>
        </p:scale>
        <p:origin x="1596" y="5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notesMaster" Target="notesMasters/notesMaster1.xml"/></Relationships>
</file>

<file path=ppt/charts/_rels/chart1.xml.rels><?xml version="1.0" encoding="UTF-8" standalone="yes"?>
<Relationships xmlns="http://schemas.openxmlformats.org/package/2006/relationships"><Relationship Id="rId1" Type="http://schemas.openxmlformats.org/officeDocument/2006/relationships/package" Target="../embeddings/Hoja_de_c_lculo_de_Microsoft_Excel1.xlsx"/></Relationships>
</file>

<file path=ppt/charts/_rels/chart2.xml.rels><?xml version="1.0" encoding="UTF-8" standalone="yes"?>
<Relationships xmlns="http://schemas.openxmlformats.org/package/2006/relationships"><Relationship Id="rId3" Type="http://schemas.openxmlformats.org/officeDocument/2006/relationships/oleObject" Target="Libro1" TargetMode="External"/><Relationship Id="rId2" Type="http://schemas.microsoft.com/office/2011/relationships/chartColorStyle" Target="colors1.xml"/><Relationship Id="rId1" Type="http://schemas.microsoft.com/office/2011/relationships/chartStyle" Target="style1.xml"/></Relationships>
</file>

<file path=ppt/charts/_rels/chart3.xml.rels><?xml version="1.0" encoding="UTF-8" standalone="yes"?>
<Relationships xmlns="http://schemas.openxmlformats.org/package/2006/relationships"><Relationship Id="rId3" Type="http://schemas.openxmlformats.org/officeDocument/2006/relationships/oleObject" Target="file:///C:\Users\usuario\Documents\Presentaciones\ALQA\Inf_julio_2018_SGI.xlsx" TargetMode="External"/><Relationship Id="rId2" Type="http://schemas.microsoft.com/office/2011/relationships/chartColorStyle" Target="colors2.xml"/><Relationship Id="rId1" Type="http://schemas.microsoft.com/office/2011/relationships/chartStyle" Target="style2.xml"/></Relationships>
</file>

<file path=ppt/charts/_rels/chart4.xml.rels><?xml version="1.0" encoding="UTF-8" standalone="yes"?>
<Relationships xmlns="http://schemas.openxmlformats.org/package/2006/relationships"><Relationship Id="rId3" Type="http://schemas.openxmlformats.org/officeDocument/2006/relationships/oleObject" Target="file:///C:\Users\usuario\Documents\Presentaciones\ALQA\Inf_julio_2018_SGI.xlsx" TargetMode="External"/><Relationship Id="rId2" Type="http://schemas.microsoft.com/office/2011/relationships/chartColorStyle" Target="colors3.xml"/><Relationship Id="rId1" Type="http://schemas.microsoft.com/office/2011/relationships/chartStyle" Target="style3.xml"/></Relationships>
</file>

<file path=ppt/charts/_rels/chart5.xml.rels><?xml version="1.0" encoding="UTF-8" standalone="yes"?>
<Relationships xmlns="http://schemas.openxmlformats.org/package/2006/relationships"><Relationship Id="rId3" Type="http://schemas.openxmlformats.org/officeDocument/2006/relationships/oleObject" Target="file:///C:\Users\usuario\Documents\Presentaciones\ALQA\Inf_julio_2018_SGI.xlsx" TargetMode="External"/><Relationship Id="rId2" Type="http://schemas.microsoft.com/office/2011/relationships/chartColorStyle" Target="colors4.xml"/><Relationship Id="rId1" Type="http://schemas.microsoft.com/office/2011/relationships/chartStyle" Target="style4.xml"/></Relationships>
</file>

<file path=ppt/charts/_rels/chart6.xml.rels><?xml version="1.0" encoding="UTF-8" standalone="yes"?>
<Relationships xmlns="http://schemas.openxmlformats.org/package/2006/relationships"><Relationship Id="rId3" Type="http://schemas.openxmlformats.org/officeDocument/2006/relationships/oleObject" Target="file:///C:\Users\usuario\Documents\Presentaciones\ALQA\Inf_julio_2018_SGI.xlsx" TargetMode="External"/><Relationship Id="rId2" Type="http://schemas.microsoft.com/office/2011/relationships/chartColorStyle" Target="colors5.xml"/><Relationship Id="rId1" Type="http://schemas.microsoft.com/office/2011/relationships/chartStyle" Target="style5.xml"/></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es-ES"/>
  <c:roundedCorners val="0"/>
  <c:style val="2"/>
  <c:chart>
    <c:autoTitleDeleted val="1"/>
    <c:plotArea>
      <c:layout>
        <c:manualLayout>
          <c:layoutTarget val="inner"/>
          <c:xMode val="edge"/>
          <c:yMode val="edge"/>
          <c:x val="8.4107899999999999E-2"/>
          <c:y val="4.7472500000000001E-2"/>
          <c:w val="0.91089200000000003"/>
          <c:h val="0.78904600000000003"/>
        </c:manualLayout>
      </c:layout>
      <c:barChart>
        <c:barDir val="col"/>
        <c:grouping val="stacked"/>
        <c:varyColors val="0"/>
        <c:ser>
          <c:idx val="0"/>
          <c:order val="0"/>
          <c:tx>
            <c:strRef>
              <c:f>Sheet1!$A$2</c:f>
              <c:strCache>
                <c:ptCount val="1"/>
                <c:pt idx="0">
                  <c:v>Fósil</c:v>
                </c:pt>
              </c:strCache>
            </c:strRef>
          </c:tx>
          <c:spPr>
            <a:solidFill>
              <a:srgbClr val="878C99"/>
            </a:solidFill>
            <a:ln w="12700" cap="flat">
              <a:noFill/>
              <a:miter lim="400000"/>
            </a:ln>
            <a:effectLst/>
          </c:spPr>
          <c:invertIfNegative val="0"/>
          <c:dLbls>
            <c:numFmt formatCode="0%" sourceLinked="0"/>
            <c:spPr>
              <a:noFill/>
              <a:ln>
                <a:noFill/>
              </a:ln>
              <a:effectLst/>
            </c:spPr>
            <c:txPr>
              <a:bodyPr/>
              <a:lstStyle/>
              <a:p>
                <a:pPr>
                  <a:defRPr sz="1400" b="1" i="0" u="none" strike="noStrike">
                    <a:solidFill>
                      <a:srgbClr val="000000"/>
                    </a:solidFill>
                    <a:latin typeface="Arial"/>
                  </a:defRPr>
                </a:pPr>
                <a:endParaRPr lang="es-PE"/>
              </a:p>
            </c:txPr>
            <c:dLblPos val="ct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Sheet1!$B$1:$I$1</c:f>
              <c:strCache>
                <c:ptCount val="8"/>
                <c:pt idx="0">
                  <c:v>Costa Rica</c:v>
                </c:pt>
                <c:pt idx="1">
                  <c:v>Uruguay</c:v>
                </c:pt>
                <c:pt idx="2">
                  <c:v>Brasil</c:v>
                </c:pt>
                <c:pt idx="3">
                  <c:v>Colombia</c:v>
                </c:pt>
                <c:pt idx="4">
                  <c:v>Perú</c:v>
                </c:pt>
                <c:pt idx="5">
                  <c:v>Chile (*)</c:v>
                </c:pt>
                <c:pt idx="6">
                  <c:v>Argentina</c:v>
                </c:pt>
                <c:pt idx="7">
                  <c:v>México</c:v>
                </c:pt>
              </c:strCache>
            </c:strRef>
          </c:cat>
          <c:val>
            <c:numRef>
              <c:f>Sheet1!$B$2:$I$2</c:f>
              <c:numCache>
                <c:formatCode>General</c:formatCode>
                <c:ptCount val="8"/>
                <c:pt idx="0">
                  <c:v>1.7999999999999999E-2</c:v>
                </c:pt>
                <c:pt idx="1">
                  <c:v>3.3000000000000002E-2</c:v>
                </c:pt>
                <c:pt idx="2">
                  <c:v>0.17599999999999999</c:v>
                </c:pt>
                <c:pt idx="3">
                  <c:v>0.28000000000000003</c:v>
                </c:pt>
                <c:pt idx="4">
                  <c:v>0.49</c:v>
                </c:pt>
                <c:pt idx="5">
                  <c:v>0.65150200000000003</c:v>
                </c:pt>
                <c:pt idx="6">
                  <c:v>0.68100000000000005</c:v>
                </c:pt>
                <c:pt idx="7">
                  <c:v>0.79688400000000004</c:v>
                </c:pt>
              </c:numCache>
            </c:numRef>
          </c:val>
        </c:ser>
        <c:ser>
          <c:idx val="1"/>
          <c:order val="1"/>
          <c:tx>
            <c:strRef>
              <c:f>Sheet1!$A$3</c:f>
              <c:strCache>
                <c:ptCount val="1"/>
                <c:pt idx="0">
                  <c:v>Hidro</c:v>
                </c:pt>
              </c:strCache>
            </c:strRef>
          </c:tx>
          <c:spPr>
            <a:solidFill>
              <a:srgbClr val="A0C8EA"/>
            </a:solidFill>
            <a:ln w="12700" cap="flat">
              <a:noFill/>
              <a:miter lim="400000"/>
            </a:ln>
            <a:effectLst/>
          </c:spPr>
          <c:invertIfNegative val="0"/>
          <c:dLbls>
            <c:numFmt formatCode="0%" sourceLinked="0"/>
            <c:spPr>
              <a:noFill/>
              <a:ln>
                <a:noFill/>
              </a:ln>
              <a:effectLst/>
            </c:spPr>
            <c:txPr>
              <a:bodyPr/>
              <a:lstStyle/>
              <a:p>
                <a:pPr>
                  <a:defRPr sz="1400" b="1" i="0" u="none" strike="noStrike">
                    <a:solidFill>
                      <a:srgbClr val="000000"/>
                    </a:solidFill>
                    <a:latin typeface="Arial"/>
                  </a:defRPr>
                </a:pPr>
                <a:endParaRPr lang="es-PE"/>
              </a:p>
            </c:txPr>
            <c:dLblPos val="ct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Sheet1!$B$1:$I$1</c:f>
              <c:strCache>
                <c:ptCount val="8"/>
                <c:pt idx="0">
                  <c:v>Costa Rica</c:v>
                </c:pt>
                <c:pt idx="1">
                  <c:v>Uruguay</c:v>
                </c:pt>
                <c:pt idx="2">
                  <c:v>Brasil</c:v>
                </c:pt>
                <c:pt idx="3">
                  <c:v>Colombia</c:v>
                </c:pt>
                <c:pt idx="4">
                  <c:v>Perú</c:v>
                </c:pt>
                <c:pt idx="5">
                  <c:v>Chile (*)</c:v>
                </c:pt>
                <c:pt idx="6">
                  <c:v>Argentina</c:v>
                </c:pt>
                <c:pt idx="7">
                  <c:v>México</c:v>
                </c:pt>
              </c:strCache>
            </c:strRef>
          </c:cat>
          <c:val>
            <c:numRef>
              <c:f>Sheet1!$B$3:$I$3</c:f>
              <c:numCache>
                <c:formatCode>General</c:formatCode>
                <c:ptCount val="8"/>
                <c:pt idx="0">
                  <c:v>0.74399999999999999</c:v>
                </c:pt>
                <c:pt idx="1">
                  <c:v>0.56499999999999995</c:v>
                </c:pt>
                <c:pt idx="2">
                  <c:v>0.64700000000000002</c:v>
                </c:pt>
                <c:pt idx="3">
                  <c:v>0.71899999999999997</c:v>
                </c:pt>
                <c:pt idx="4">
                  <c:v>0.47599999999999998</c:v>
                </c:pt>
                <c:pt idx="5">
                  <c:v>0.265511</c:v>
                </c:pt>
                <c:pt idx="6">
                  <c:v>0.26</c:v>
                </c:pt>
                <c:pt idx="7">
                  <c:v>9.6782999999999994E-2</c:v>
                </c:pt>
              </c:numCache>
            </c:numRef>
          </c:val>
        </c:ser>
        <c:ser>
          <c:idx val="2"/>
          <c:order val="2"/>
          <c:tx>
            <c:strRef>
              <c:f>Sheet1!$A$4</c:f>
              <c:strCache>
                <c:ptCount val="1"/>
                <c:pt idx="0">
                  <c:v>Viento</c:v>
                </c:pt>
              </c:strCache>
            </c:strRef>
          </c:tx>
          <c:spPr>
            <a:solidFill>
              <a:srgbClr val="1E50AA"/>
            </a:solidFill>
            <a:ln w="12700" cap="flat">
              <a:noFill/>
              <a:miter lim="400000"/>
            </a:ln>
            <a:effectLst/>
          </c:spPr>
          <c:invertIfNegative val="0"/>
          <c:cat>
            <c:strRef>
              <c:f>Sheet1!$B$1:$I$1</c:f>
              <c:strCache>
                <c:ptCount val="8"/>
                <c:pt idx="0">
                  <c:v>Costa Rica</c:v>
                </c:pt>
                <c:pt idx="1">
                  <c:v>Uruguay</c:v>
                </c:pt>
                <c:pt idx="2">
                  <c:v>Brasil</c:v>
                </c:pt>
                <c:pt idx="3">
                  <c:v>Colombia</c:v>
                </c:pt>
                <c:pt idx="4">
                  <c:v>Perú</c:v>
                </c:pt>
                <c:pt idx="5">
                  <c:v>Chile (*)</c:v>
                </c:pt>
                <c:pt idx="6">
                  <c:v>Argentina</c:v>
                </c:pt>
                <c:pt idx="7">
                  <c:v>México</c:v>
                </c:pt>
              </c:strCache>
            </c:strRef>
          </c:cat>
          <c:val>
            <c:numRef>
              <c:f>Sheet1!$B$4:$I$4</c:f>
              <c:numCache>
                <c:formatCode>General</c:formatCode>
                <c:ptCount val="8"/>
                <c:pt idx="0">
                  <c:v>0.106</c:v>
                </c:pt>
                <c:pt idx="1">
                  <c:v>0.216</c:v>
                </c:pt>
                <c:pt idx="2">
                  <c:v>7.1999999999999995E-2</c:v>
                </c:pt>
                <c:pt idx="3">
                  <c:v>0</c:v>
                </c:pt>
                <c:pt idx="4">
                  <c:v>2.1999999999999999E-2</c:v>
                </c:pt>
                <c:pt idx="5">
                  <c:v>3.2754999999999999E-2</c:v>
                </c:pt>
                <c:pt idx="6">
                  <c:v>0.01</c:v>
                </c:pt>
                <c:pt idx="7">
                  <c:v>3.2761999999999999E-2</c:v>
                </c:pt>
              </c:numCache>
            </c:numRef>
          </c:val>
        </c:ser>
        <c:ser>
          <c:idx val="3"/>
          <c:order val="3"/>
          <c:tx>
            <c:strRef>
              <c:f>Sheet1!$A$5</c:f>
              <c:strCache>
                <c:ptCount val="1"/>
                <c:pt idx="0">
                  <c:v>Solar</c:v>
                </c:pt>
              </c:strCache>
            </c:strRef>
          </c:tx>
          <c:spPr>
            <a:solidFill>
              <a:srgbClr val="F58C3C"/>
            </a:solidFill>
            <a:ln w="12700" cap="flat">
              <a:noFill/>
              <a:miter lim="400000"/>
            </a:ln>
            <a:effectLst/>
          </c:spPr>
          <c:invertIfNegative val="0"/>
          <c:cat>
            <c:strRef>
              <c:f>Sheet1!$B$1:$I$1</c:f>
              <c:strCache>
                <c:ptCount val="8"/>
                <c:pt idx="0">
                  <c:v>Costa Rica</c:v>
                </c:pt>
                <c:pt idx="1">
                  <c:v>Uruguay</c:v>
                </c:pt>
                <c:pt idx="2">
                  <c:v>Brasil</c:v>
                </c:pt>
                <c:pt idx="3">
                  <c:v>Colombia</c:v>
                </c:pt>
                <c:pt idx="4">
                  <c:v>Perú</c:v>
                </c:pt>
                <c:pt idx="5">
                  <c:v>Chile (*)</c:v>
                </c:pt>
                <c:pt idx="6">
                  <c:v>Argentina</c:v>
                </c:pt>
                <c:pt idx="7">
                  <c:v>México</c:v>
                </c:pt>
              </c:strCache>
            </c:strRef>
          </c:cat>
          <c:val>
            <c:numRef>
              <c:f>Sheet1!$B$5:$I$5</c:f>
              <c:numCache>
                <c:formatCode>General</c:formatCode>
                <c:ptCount val="8"/>
                <c:pt idx="0">
                  <c:v>1E-4</c:v>
                </c:pt>
                <c:pt idx="1">
                  <c:v>0.01</c:v>
                </c:pt>
                <c:pt idx="2">
                  <c:v>0</c:v>
                </c:pt>
                <c:pt idx="3">
                  <c:v>0</c:v>
                </c:pt>
                <c:pt idx="4">
                  <c:v>5.0000000000000001E-3</c:v>
                </c:pt>
                <c:pt idx="5">
                  <c:v>3.3751999999999997E-2</c:v>
                </c:pt>
                <c:pt idx="6">
                  <c:v>0</c:v>
                </c:pt>
                <c:pt idx="7">
                  <c:v>5.0100000000000003E-4</c:v>
                </c:pt>
              </c:numCache>
            </c:numRef>
          </c:val>
        </c:ser>
        <c:ser>
          <c:idx val="4"/>
          <c:order val="4"/>
          <c:tx>
            <c:strRef>
              <c:f>Sheet1!$A$6</c:f>
              <c:strCache>
                <c:ptCount val="1"/>
                <c:pt idx="0">
                  <c:v>Geotermal/Biomasa</c:v>
                </c:pt>
              </c:strCache>
            </c:strRef>
          </c:tx>
          <c:spPr>
            <a:solidFill>
              <a:srgbClr val="00B58C"/>
            </a:solidFill>
            <a:ln w="12700" cap="flat">
              <a:noFill/>
              <a:miter lim="400000"/>
            </a:ln>
            <a:effectLst/>
          </c:spPr>
          <c:invertIfNegative val="0"/>
          <c:cat>
            <c:strRef>
              <c:f>Sheet1!$B$1:$I$1</c:f>
              <c:strCache>
                <c:ptCount val="8"/>
                <c:pt idx="0">
                  <c:v>Costa Rica</c:v>
                </c:pt>
                <c:pt idx="1">
                  <c:v>Uruguay</c:v>
                </c:pt>
                <c:pt idx="2">
                  <c:v>Brasil</c:v>
                </c:pt>
                <c:pt idx="3">
                  <c:v>Colombia</c:v>
                </c:pt>
                <c:pt idx="4">
                  <c:v>Perú</c:v>
                </c:pt>
                <c:pt idx="5">
                  <c:v>Chile (*)</c:v>
                </c:pt>
                <c:pt idx="6">
                  <c:v>Argentina</c:v>
                </c:pt>
                <c:pt idx="7">
                  <c:v>México</c:v>
                </c:pt>
              </c:strCache>
            </c:strRef>
          </c:cat>
          <c:val>
            <c:numRef>
              <c:f>Sheet1!$B$6:$I$6</c:f>
              <c:numCache>
                <c:formatCode>General</c:formatCode>
                <c:ptCount val="8"/>
                <c:pt idx="0">
                  <c:v>0.124</c:v>
                </c:pt>
                <c:pt idx="1">
                  <c:v>0.18</c:v>
                </c:pt>
                <c:pt idx="2">
                  <c:v>9.0999999999999998E-2</c:v>
                </c:pt>
                <c:pt idx="3">
                  <c:v>0</c:v>
                </c:pt>
                <c:pt idx="4">
                  <c:v>0</c:v>
                </c:pt>
                <c:pt idx="5">
                  <c:v>0</c:v>
                </c:pt>
                <c:pt idx="6">
                  <c:v>0</c:v>
                </c:pt>
                <c:pt idx="7">
                  <c:v>2.3857E-2</c:v>
                </c:pt>
              </c:numCache>
            </c:numRef>
          </c:val>
        </c:ser>
        <c:ser>
          <c:idx val="5"/>
          <c:order val="5"/>
          <c:tx>
            <c:strRef>
              <c:f>Sheet1!$A$7</c:f>
              <c:strCache>
                <c:ptCount val="1"/>
                <c:pt idx="0">
                  <c:v>Otros</c:v>
                </c:pt>
              </c:strCache>
            </c:strRef>
          </c:tx>
          <c:spPr>
            <a:solidFill>
              <a:srgbClr val="FFC832"/>
            </a:solidFill>
            <a:ln w="12700" cap="flat">
              <a:noFill/>
              <a:miter lim="400000"/>
            </a:ln>
            <a:effectLst/>
          </c:spPr>
          <c:invertIfNegative val="0"/>
          <c:cat>
            <c:strRef>
              <c:f>Sheet1!$B$1:$I$1</c:f>
              <c:strCache>
                <c:ptCount val="8"/>
                <c:pt idx="0">
                  <c:v>Costa Rica</c:v>
                </c:pt>
                <c:pt idx="1">
                  <c:v>Uruguay</c:v>
                </c:pt>
                <c:pt idx="2">
                  <c:v>Brasil</c:v>
                </c:pt>
                <c:pt idx="3">
                  <c:v>Colombia</c:v>
                </c:pt>
                <c:pt idx="4">
                  <c:v>Perú</c:v>
                </c:pt>
                <c:pt idx="5">
                  <c:v>Chile (*)</c:v>
                </c:pt>
                <c:pt idx="6">
                  <c:v>Argentina</c:v>
                </c:pt>
                <c:pt idx="7">
                  <c:v>México</c:v>
                </c:pt>
              </c:strCache>
            </c:strRef>
          </c:cat>
          <c:val>
            <c:numRef>
              <c:f>Sheet1!$B$7:$I$7</c:f>
              <c:numCache>
                <c:formatCode>General</c:formatCode>
                <c:ptCount val="8"/>
                <c:pt idx="0">
                  <c:v>7.0000000000000001E-3</c:v>
                </c:pt>
                <c:pt idx="1">
                  <c:v>0</c:v>
                </c:pt>
                <c:pt idx="2">
                  <c:v>1.2999999999999999E-2</c:v>
                </c:pt>
                <c:pt idx="3">
                  <c:v>2E-3</c:v>
                </c:pt>
                <c:pt idx="4">
                  <c:v>7.0000000000000001E-3</c:v>
                </c:pt>
                <c:pt idx="5">
                  <c:v>1.6480000000000002E-2</c:v>
                </c:pt>
                <c:pt idx="6">
                  <c:v>4.3999999999999997E-2</c:v>
                </c:pt>
                <c:pt idx="7">
                  <c:v>0.04</c:v>
                </c:pt>
              </c:numCache>
            </c:numRef>
          </c:val>
        </c:ser>
        <c:dLbls>
          <c:showLegendKey val="0"/>
          <c:showVal val="0"/>
          <c:showCatName val="0"/>
          <c:showSerName val="0"/>
          <c:showPercent val="0"/>
          <c:showBubbleSize val="0"/>
        </c:dLbls>
        <c:gapWidth val="75"/>
        <c:overlap val="100"/>
        <c:axId val="207041072"/>
        <c:axId val="207041856"/>
      </c:barChart>
      <c:catAx>
        <c:axId val="207041072"/>
        <c:scaling>
          <c:orientation val="minMax"/>
        </c:scaling>
        <c:delete val="0"/>
        <c:axPos val="b"/>
        <c:numFmt formatCode="General" sourceLinked="0"/>
        <c:majorTickMark val="none"/>
        <c:minorTickMark val="none"/>
        <c:tickLblPos val="low"/>
        <c:spPr>
          <a:ln w="12700" cap="flat">
            <a:solidFill>
              <a:srgbClr val="464B50"/>
            </a:solidFill>
            <a:prstDash val="solid"/>
            <a:round/>
          </a:ln>
        </c:spPr>
        <c:txPr>
          <a:bodyPr rot="0"/>
          <a:lstStyle/>
          <a:p>
            <a:pPr>
              <a:defRPr sz="1400" b="0" i="0" u="none" strike="noStrike">
                <a:solidFill>
                  <a:srgbClr val="000000"/>
                </a:solidFill>
                <a:latin typeface="Arial"/>
              </a:defRPr>
            </a:pPr>
            <a:endParaRPr lang="es-PE"/>
          </a:p>
        </c:txPr>
        <c:crossAx val="207041856"/>
        <c:crosses val="autoZero"/>
        <c:auto val="1"/>
        <c:lblAlgn val="ctr"/>
        <c:lblOffset val="100"/>
        <c:noMultiLvlLbl val="1"/>
      </c:catAx>
      <c:valAx>
        <c:axId val="207041856"/>
        <c:scaling>
          <c:orientation val="minMax"/>
          <c:max val="1"/>
        </c:scaling>
        <c:delete val="0"/>
        <c:axPos val="l"/>
        <c:majorGridlines>
          <c:spPr>
            <a:ln w="12700" cap="flat">
              <a:solidFill>
                <a:srgbClr val="D9D9D9"/>
              </a:solidFill>
              <a:prstDash val="solid"/>
              <a:round/>
            </a:ln>
          </c:spPr>
        </c:majorGridlines>
        <c:numFmt formatCode="0%" sourceLinked="0"/>
        <c:majorTickMark val="none"/>
        <c:minorTickMark val="none"/>
        <c:tickLblPos val="nextTo"/>
        <c:spPr>
          <a:ln w="12700" cap="flat">
            <a:noFill/>
            <a:prstDash val="solid"/>
            <a:round/>
          </a:ln>
        </c:spPr>
        <c:txPr>
          <a:bodyPr rot="0"/>
          <a:lstStyle/>
          <a:p>
            <a:pPr>
              <a:defRPr sz="1400" b="0" i="0" u="none" strike="noStrike">
                <a:solidFill>
                  <a:srgbClr val="000000"/>
                </a:solidFill>
                <a:latin typeface="Arial"/>
              </a:defRPr>
            </a:pPr>
            <a:endParaRPr lang="es-PE"/>
          </a:p>
        </c:txPr>
        <c:crossAx val="207041072"/>
        <c:crosses val="autoZero"/>
        <c:crossBetween val="between"/>
        <c:majorUnit val="0.25"/>
        <c:minorUnit val="0.125"/>
      </c:valAx>
      <c:spPr>
        <a:solidFill>
          <a:schemeClr val="accent3">
            <a:lumOff val="44000"/>
          </a:schemeClr>
        </a:solidFill>
        <a:ln w="12700" cap="flat">
          <a:noFill/>
          <a:miter lim="400000"/>
        </a:ln>
        <a:effectLst/>
      </c:spPr>
    </c:plotArea>
    <c:legend>
      <c:legendPos val="b"/>
      <c:layout>
        <c:manualLayout>
          <c:xMode val="edge"/>
          <c:yMode val="edge"/>
          <c:x val="9.7684199999999999E-2"/>
          <c:y val="0.94002699999999995"/>
          <c:w val="0.86114000000000002"/>
          <c:h val="5.9972499999999998E-2"/>
        </c:manualLayout>
      </c:layout>
      <c:overlay val="1"/>
      <c:spPr>
        <a:noFill/>
        <a:ln w="12700" cap="flat">
          <a:noFill/>
          <a:miter lim="400000"/>
        </a:ln>
        <a:effectLst/>
      </c:spPr>
      <c:txPr>
        <a:bodyPr rot="0"/>
        <a:lstStyle/>
        <a:p>
          <a:pPr>
            <a:defRPr sz="1400" b="0" i="0" u="none" strike="noStrike">
              <a:solidFill>
                <a:srgbClr val="000000"/>
              </a:solidFill>
              <a:latin typeface="Arial"/>
            </a:defRPr>
          </a:pPr>
          <a:endParaRPr lang="es-PE"/>
        </a:p>
      </c:txPr>
    </c:legend>
    <c:plotVisOnly val="1"/>
    <c:dispBlanksAs val="gap"/>
    <c:showDLblsOverMax val="1"/>
  </c:chart>
  <c:spPr>
    <a:solidFill>
      <a:schemeClr val="accent3">
        <a:lumOff val="44000"/>
      </a:schemeClr>
    </a:solidFill>
    <a:ln>
      <a:noFill/>
    </a:ln>
    <a:effectLst/>
  </c:sp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dPt>
            <c:idx val="0"/>
            <c:bubble3D val="0"/>
            <c:spPr>
              <a:solidFill>
                <a:schemeClr val="accent1"/>
              </a:solidFill>
              <a:ln>
                <a:noFill/>
              </a:ln>
              <a:effectLst>
                <a:outerShdw blurRad="254000" sx="102000" sy="102000" algn="ctr" rotWithShape="0">
                  <a:prstClr val="black">
                    <a:alpha val="20000"/>
                  </a:prstClr>
                </a:outerShdw>
              </a:effectLst>
            </c:spPr>
          </c:dPt>
          <c:dPt>
            <c:idx val="1"/>
            <c:bubble3D val="0"/>
            <c:spPr>
              <a:solidFill>
                <a:schemeClr val="accent2"/>
              </a:solidFill>
              <a:ln>
                <a:noFill/>
              </a:ln>
              <a:effectLst>
                <a:outerShdw blurRad="254000" sx="102000" sy="102000" algn="ctr" rotWithShape="0">
                  <a:prstClr val="black">
                    <a:alpha val="20000"/>
                  </a:prstClr>
                </a:outerShdw>
              </a:effectLst>
            </c:spPr>
          </c:dPt>
          <c:dPt>
            <c:idx val="2"/>
            <c:bubble3D val="0"/>
            <c:spPr>
              <a:solidFill>
                <a:schemeClr val="accent3"/>
              </a:solidFill>
              <a:ln>
                <a:noFill/>
              </a:ln>
              <a:effectLst>
                <a:outerShdw blurRad="254000" sx="102000" sy="102000" algn="ctr" rotWithShape="0">
                  <a:prstClr val="black">
                    <a:alpha val="20000"/>
                  </a:prstClr>
                </a:outerShdw>
              </a:effectLst>
            </c:spPr>
          </c:dPt>
          <c:dPt>
            <c:idx val="3"/>
            <c:bubble3D val="0"/>
            <c:spPr>
              <a:solidFill>
                <a:schemeClr val="accent4"/>
              </a:solidFill>
              <a:ln>
                <a:noFill/>
              </a:ln>
              <a:effectLst>
                <a:outerShdw blurRad="254000" sx="102000" sy="102000" algn="ctr" rotWithShape="0">
                  <a:prstClr val="black">
                    <a:alpha val="20000"/>
                  </a:prstClr>
                </a:outerShdw>
              </a:effectLst>
            </c:spPr>
          </c:dPt>
          <c:dPt>
            <c:idx val="4"/>
            <c:bubble3D val="0"/>
            <c:spPr>
              <a:solidFill>
                <a:schemeClr val="accent5"/>
              </a:solidFill>
              <a:ln>
                <a:noFill/>
              </a:ln>
              <a:effectLst>
                <a:outerShdw blurRad="254000" sx="102000" sy="102000" algn="ctr" rotWithShape="0">
                  <a:prstClr val="black">
                    <a:alpha val="20000"/>
                  </a:prstClr>
                </a:outerShdw>
              </a:effectLst>
            </c:spPr>
          </c:dPt>
          <c:dPt>
            <c:idx val="5"/>
            <c:bubble3D val="0"/>
            <c:spPr>
              <a:solidFill>
                <a:schemeClr val="accent6"/>
              </a:solidFill>
              <a:ln>
                <a:noFill/>
              </a:ln>
              <a:effectLst>
                <a:outerShdw blurRad="254000" sx="102000" sy="102000" algn="ctr" rotWithShape="0">
                  <a:prstClr val="black">
                    <a:alpha val="20000"/>
                  </a:prstClr>
                </a:outerShdw>
              </a:effectLst>
            </c:spPr>
          </c:dPt>
          <c:dPt>
            <c:idx val="6"/>
            <c:bubble3D val="0"/>
            <c:spPr>
              <a:solidFill>
                <a:schemeClr val="accent1">
                  <a:lumMod val="60000"/>
                </a:schemeClr>
              </a:solidFill>
              <a:ln>
                <a:noFill/>
              </a:ln>
              <a:effectLst>
                <a:outerShdw blurRad="254000" sx="102000" sy="102000" algn="ctr" rotWithShape="0">
                  <a:prstClr val="black">
                    <a:alpha val="20000"/>
                  </a:prstClr>
                </a:outerShdw>
              </a:effectLst>
            </c:spPr>
          </c:dPt>
          <c:dLbls>
            <c:dLbl>
              <c:idx val="2"/>
              <c:layout>
                <c:manualLayout>
                  <c:x val="-0.15699518943110835"/>
                  <c:y val="7.8503901342311902E-2"/>
                </c:manualLayout>
              </c:layout>
              <c:showLegendKey val="0"/>
              <c:showVal val="0"/>
              <c:showCatName val="1"/>
              <c:showSerName val="0"/>
              <c:showPercent val="1"/>
              <c:showBubbleSize val="0"/>
              <c:extLst>
                <c:ext xmlns:c15="http://schemas.microsoft.com/office/drawing/2012/chart" uri="{CE6537A1-D6FC-4f65-9D91-7224C49458BB}">
                  <c15:layout/>
                </c:ext>
              </c:extLst>
            </c:dLbl>
            <c:dLbl>
              <c:idx val="3"/>
              <c:layout>
                <c:manualLayout>
                  <c:x val="-0.10772491204556878"/>
                  <c:y val="2.0682521022344072E-3"/>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noAutofit/>
                </a:bodyPr>
                <a:lstStyle/>
                <a:p>
                  <a:pPr>
                    <a:defRPr sz="1000" b="1" i="0" u="none" strike="noStrike" kern="1200" baseline="0">
                      <a:solidFill>
                        <a:schemeClr val="lt1"/>
                      </a:solidFill>
                      <a:latin typeface="+mn-lt"/>
                      <a:ea typeface="+mn-ea"/>
                      <a:cs typeface="+mn-cs"/>
                    </a:defRPr>
                  </a:pPr>
                  <a:endParaRPr lang="es-PE"/>
                </a:p>
              </c:txPr>
              <c:showLegendKey val="0"/>
              <c:showVal val="0"/>
              <c:showCatName val="1"/>
              <c:showSerName val="0"/>
              <c:showPercent val="1"/>
              <c:showBubbleSize val="0"/>
              <c:extLst>
                <c:ext xmlns:c15="http://schemas.microsoft.com/office/drawing/2012/chart" uri="{CE6537A1-D6FC-4f65-9D91-7224C49458BB}">
                  <c15:layout>
                    <c:manualLayout>
                      <c:w val="0.30268498352599532"/>
                      <c:h val="9.2699167791810283E-2"/>
                    </c:manualLayout>
                  </c15:layout>
                </c:ext>
              </c:extLst>
            </c:dLbl>
            <c:dLbl>
              <c:idx val="4"/>
              <c:layout>
                <c:manualLayout>
                  <c:x val="7.7933449808135685E-2"/>
                  <c:y val="-1.2393010024454231E-2"/>
                </c:manualLayout>
              </c:layout>
              <c:showLegendKey val="0"/>
              <c:showVal val="0"/>
              <c:showCatName val="1"/>
              <c:showSerName val="0"/>
              <c:showPercent val="1"/>
              <c:showBubbleSize val="0"/>
              <c:extLst>
                <c:ext xmlns:c15="http://schemas.microsoft.com/office/drawing/2012/chart" uri="{CE6537A1-D6FC-4f65-9D91-7224C49458BB}">
                  <c15:layout/>
                </c:ext>
              </c:extLst>
            </c:dLbl>
            <c:dLbl>
              <c:idx val="5"/>
              <c:layout>
                <c:manualLayout>
                  <c:x val="0.1305280456964156"/>
                  <c:y val="6.7465189308580449E-4"/>
                </c:manualLayout>
              </c:layout>
              <c:showLegendKey val="0"/>
              <c:showVal val="0"/>
              <c:showCatName val="1"/>
              <c:showSerName val="0"/>
              <c:showPercent val="1"/>
              <c:showBubbleSize val="0"/>
              <c:extLst>
                <c:ext xmlns:c15="http://schemas.microsoft.com/office/drawing/2012/chart" uri="{CE6537A1-D6FC-4f65-9D91-7224C49458BB}">
                  <c15:layout/>
                </c:ext>
              </c:extLst>
            </c:dLbl>
            <c:dLbl>
              <c:idx val="6"/>
              <c:layout>
                <c:manualLayout>
                  <c:x val="0.28538113586865471"/>
                  <c:y val="2.7974493945938386E-2"/>
                </c:manualLayout>
              </c:layout>
              <c:showLegendKey val="0"/>
              <c:showVal val="0"/>
              <c:showCatName val="1"/>
              <c:showSerName val="0"/>
              <c:showPercent val="1"/>
              <c:showBubbleSize val="0"/>
              <c:extLst>
                <c:ext xmlns:c15="http://schemas.microsoft.com/office/drawing/2012/chart" uri="{CE6537A1-D6FC-4f65-9D91-7224C49458BB}">
                  <c15:layout/>
                </c:ext>
              </c:extLst>
            </c:dLbl>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lt1"/>
                    </a:solidFill>
                    <a:latin typeface="+mn-lt"/>
                    <a:ea typeface="+mn-ea"/>
                    <a:cs typeface="+mn-cs"/>
                  </a:defRPr>
                </a:pPr>
                <a:endParaRPr lang="es-PE"/>
              </a:p>
            </c:txPr>
            <c:showLegendKey val="0"/>
            <c:showVal val="0"/>
            <c:showCatName val="1"/>
            <c:showSerName val="0"/>
            <c:showPercent val="1"/>
            <c:showBubbleSize val="0"/>
            <c:showLeaderLines val="1"/>
            <c:leaderLines>
              <c:spPr>
                <a:ln w="9525">
                  <a:solidFill>
                    <a:schemeClr val="dk1">
                      <a:lumMod val="50000"/>
                      <a:lumOff val="50000"/>
                    </a:schemeClr>
                  </a:solidFill>
                </a:ln>
                <a:effectLst/>
              </c:spPr>
            </c:leaderLines>
            <c:extLst>
              <c:ext xmlns:c15="http://schemas.microsoft.com/office/drawing/2012/chart" uri="{CE6537A1-D6FC-4f65-9D91-7224C49458BB}">
                <c15:layout/>
              </c:ext>
            </c:extLst>
          </c:dLbls>
          <c:cat>
            <c:strRef>
              <c:f>Hoja1!$A$1:$A$7</c:f>
              <c:strCache>
                <c:ptCount val="7"/>
                <c:pt idx="0">
                  <c:v>Hidro</c:v>
                </c:pt>
                <c:pt idx="1">
                  <c:v>Gas Natural</c:v>
                </c:pt>
                <c:pt idx="2">
                  <c:v>Carbón</c:v>
                </c:pt>
                <c:pt idx="3">
                  <c:v>Diesel2/Residual500/Residual 6</c:v>
                </c:pt>
                <c:pt idx="4">
                  <c:v>Bagazo / Biogás</c:v>
                </c:pt>
                <c:pt idx="5">
                  <c:v>Eólico</c:v>
                </c:pt>
                <c:pt idx="6">
                  <c:v>Solar</c:v>
                </c:pt>
              </c:strCache>
            </c:strRef>
          </c:cat>
          <c:val>
            <c:numRef>
              <c:f>Hoja1!$B$1:$B$7</c:f>
              <c:numCache>
                <c:formatCode>General</c:formatCode>
                <c:ptCount val="7"/>
                <c:pt idx="0">
                  <c:v>1997.8919180625003</c:v>
                </c:pt>
                <c:pt idx="1">
                  <c:v>1984.3622375425005</c:v>
                </c:pt>
                <c:pt idx="2">
                  <c:v>10.7779047775</c:v>
                </c:pt>
                <c:pt idx="3">
                  <c:v>16.255491232499999</c:v>
                </c:pt>
                <c:pt idx="4">
                  <c:v>11.030120595</c:v>
                </c:pt>
                <c:pt idx="5">
                  <c:v>130.32940518999999</c:v>
                </c:pt>
                <c:pt idx="6">
                  <c:v>49.3644935425</c:v>
                </c:pt>
              </c:numCache>
            </c:numRef>
          </c:val>
        </c:ser>
        <c:dLbls>
          <c:showLegendKey val="0"/>
          <c:showVal val="0"/>
          <c:showCatName val="1"/>
          <c:showSerName val="0"/>
          <c:showPercent val="1"/>
          <c:showBubbleSize val="0"/>
          <c:showLeaderLines val="1"/>
        </c:dLbls>
        <c:firstSliceAng val="0"/>
      </c:pieChart>
      <c:spPr>
        <a:noFill/>
        <a:ln>
          <a:noFill/>
        </a:ln>
        <a:effectLst/>
      </c:spPr>
    </c:plotArea>
    <c:plotVisOnly val="1"/>
    <c:dispBlanksAs val="gap"/>
    <c:showDLblsOverMax val="0"/>
  </c:chart>
  <c: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a:effectLst/>
  </c:spPr>
  <c:txPr>
    <a:bodyPr/>
    <a:lstStyle/>
    <a:p>
      <a:pPr>
        <a:defRPr/>
      </a:pPr>
      <a:endParaRPr lang="es-PE"/>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8.8727878291794862E-2"/>
          <c:y val="0.11670268910528772"/>
          <c:w val="0.8170087291370205"/>
          <c:h val="0.69222593635374485"/>
        </c:manualLayout>
      </c:layout>
      <c:barChart>
        <c:barDir val="col"/>
        <c:grouping val="clustered"/>
        <c:varyColors val="0"/>
        <c:ser>
          <c:idx val="0"/>
          <c:order val="0"/>
          <c:tx>
            <c:strRef>
              <c:f>'[Inf_julio_2018_SGI.xlsx]6. FP RER'!$O$5</c:f>
              <c:strCache>
                <c:ptCount val="1"/>
                <c:pt idx="0">
                  <c:v>Producción (GWh)</c:v>
                </c:pt>
              </c:strCache>
            </c:strRef>
          </c:tx>
          <c:spPr>
            <a:solidFill>
              <a:schemeClr val="accent1">
                <a:shade val="80000"/>
                <a:satMod val="150000"/>
              </a:schemeClr>
            </a:solidFill>
            <a:ln>
              <a:noFill/>
            </a:ln>
            <a:effectLst/>
          </c:spPr>
          <c:invertIfNegative val="0"/>
          <c:cat>
            <c:strRef>
              <c:f>'[Inf_julio_2018_SGI.xlsx]6. FP RER'!$L$25:$L$29</c:f>
              <c:strCache>
                <c:ptCount val="5"/>
                <c:pt idx="0">
                  <c:v>C.E. WAYRA I</c:v>
                </c:pt>
                <c:pt idx="1">
                  <c:v>C.E. TRES HERMANAS</c:v>
                </c:pt>
                <c:pt idx="2">
                  <c:v>C.E. CUPISNIQUE</c:v>
                </c:pt>
                <c:pt idx="3">
                  <c:v>C.E. MARCONA</c:v>
                </c:pt>
                <c:pt idx="4">
                  <c:v>C.E. TALARA</c:v>
                </c:pt>
              </c:strCache>
            </c:strRef>
          </c:cat>
          <c:val>
            <c:numRef>
              <c:f>'[Inf_julio_2018_SGI.xlsx]6. FP RER'!$O$25:$O$29</c:f>
              <c:numCache>
                <c:formatCode>0.00</c:formatCode>
                <c:ptCount val="5"/>
                <c:pt idx="0">
                  <c:v>48.117333827499998</c:v>
                </c:pt>
                <c:pt idx="1">
                  <c:v>38.870344745000004</c:v>
                </c:pt>
                <c:pt idx="2">
                  <c:v>19.139012805</c:v>
                </c:pt>
                <c:pt idx="3">
                  <c:v>12.829955142500001</c:v>
                </c:pt>
                <c:pt idx="4">
                  <c:v>11.37275867</c:v>
                </c:pt>
              </c:numCache>
            </c:numRef>
          </c:val>
          <c:extLst xmlns:c16r2="http://schemas.microsoft.com/office/drawing/2015/06/chart">
            <c:ext xmlns:c16="http://schemas.microsoft.com/office/drawing/2014/chart" uri="{C3380CC4-5D6E-409C-BE32-E72D297353CC}">
              <c16:uniqueId val="{00000000-992C-4716-8A6B-C60C25F6D618}"/>
            </c:ext>
          </c:extLst>
        </c:ser>
        <c:dLbls>
          <c:showLegendKey val="0"/>
          <c:showVal val="0"/>
          <c:showCatName val="0"/>
          <c:showSerName val="0"/>
          <c:showPercent val="0"/>
          <c:showBubbleSize val="0"/>
        </c:dLbls>
        <c:gapWidth val="150"/>
        <c:axId val="173871920"/>
        <c:axId val="207303024"/>
      </c:barChart>
      <c:lineChart>
        <c:grouping val="standard"/>
        <c:varyColors val="0"/>
        <c:ser>
          <c:idx val="1"/>
          <c:order val="1"/>
          <c:tx>
            <c:strRef>
              <c:f>'[Inf_julio_2018_SGI.xlsx]6. FP RER'!$P$5</c:f>
              <c:strCache>
                <c:ptCount val="1"/>
                <c:pt idx="0">
                  <c:v>Factor de planta</c:v>
                </c:pt>
              </c:strCache>
            </c:strRef>
          </c:tx>
          <c:spPr>
            <a:ln w="31750" cap="rnd">
              <a:solidFill>
                <a:schemeClr val="accent2"/>
              </a:solidFill>
              <a:round/>
            </a:ln>
            <a:effectLst/>
          </c:spPr>
          <c:marker>
            <c:symbol val="circle"/>
            <c:size val="6"/>
            <c:spPr>
              <a:solidFill>
                <a:schemeClr val="accent2">
                  <a:shade val="80000"/>
                  <a:satMod val="150000"/>
                </a:schemeClr>
              </a:solidFill>
              <a:ln w="12700">
                <a:solidFill>
                  <a:schemeClr val="lt2"/>
                </a:solidFill>
                <a:round/>
              </a:ln>
              <a:effectLst/>
            </c:spPr>
          </c:marker>
          <c:cat>
            <c:strRef>
              <c:f>'[Inf_julio_2018_SGI.xlsx]6. FP RER'!$L$25:$L$29</c:f>
              <c:strCache>
                <c:ptCount val="5"/>
                <c:pt idx="0">
                  <c:v>C.E. WAYRA I</c:v>
                </c:pt>
                <c:pt idx="1">
                  <c:v>C.E. TRES HERMANAS</c:v>
                </c:pt>
                <c:pt idx="2">
                  <c:v>C.E. CUPISNIQUE</c:v>
                </c:pt>
                <c:pt idx="3">
                  <c:v>C.E. MARCONA</c:v>
                </c:pt>
                <c:pt idx="4">
                  <c:v>C.E. TALARA</c:v>
                </c:pt>
              </c:strCache>
            </c:strRef>
          </c:cat>
          <c:val>
            <c:numRef>
              <c:f>'[Inf_julio_2018_SGI.xlsx]6. FP RER'!$P$25:$P$29</c:f>
              <c:numCache>
                <c:formatCode>0.00</c:formatCode>
                <c:ptCount val="5"/>
                <c:pt idx="0">
                  <c:v>0.50513703942533794</c:v>
                </c:pt>
                <c:pt idx="1">
                  <c:v>0.55570344748956357</c:v>
                </c:pt>
                <c:pt idx="2">
                  <c:v>0.31968685783724188</c:v>
                </c:pt>
                <c:pt idx="3">
                  <c:v>0.55685569194878481</c:v>
                </c:pt>
                <c:pt idx="4">
                  <c:v>0.51184375090012235</c:v>
                </c:pt>
              </c:numCache>
            </c:numRef>
          </c:val>
          <c:smooth val="0"/>
          <c:extLst xmlns:c16r2="http://schemas.microsoft.com/office/drawing/2015/06/chart">
            <c:ext xmlns:c16="http://schemas.microsoft.com/office/drawing/2014/chart" uri="{C3380CC4-5D6E-409C-BE32-E72D297353CC}">
              <c16:uniqueId val="{00000001-992C-4716-8A6B-C60C25F6D618}"/>
            </c:ext>
          </c:extLst>
        </c:ser>
        <c:dLbls>
          <c:showLegendKey val="0"/>
          <c:showVal val="0"/>
          <c:showCatName val="0"/>
          <c:showSerName val="0"/>
          <c:showPercent val="0"/>
          <c:showBubbleSize val="0"/>
        </c:dLbls>
        <c:marker val="1"/>
        <c:smooth val="0"/>
        <c:axId val="207299888"/>
        <c:axId val="207299104"/>
      </c:lineChart>
      <c:catAx>
        <c:axId val="173871920"/>
        <c:scaling>
          <c:orientation val="minMax"/>
        </c:scaling>
        <c:delete val="0"/>
        <c:axPos val="b"/>
        <c:numFmt formatCode="General" sourceLinked="1"/>
        <c:majorTickMark val="none"/>
        <c:minorTickMark val="none"/>
        <c:tickLblPos val="nextTo"/>
        <c:spPr>
          <a:noFill/>
          <a:ln w="9525" cap="flat" cmpd="sng" algn="ctr">
            <a:solidFill>
              <a:schemeClr val="tx2">
                <a:lumMod val="15000"/>
                <a:lumOff val="85000"/>
              </a:schemeClr>
            </a:solidFill>
            <a:round/>
          </a:ln>
          <a:effectLst/>
        </c:spPr>
        <c:txPr>
          <a:bodyPr rot="-60000000" spcFirstLastPara="1" vertOverflow="ellipsis" vert="horz" wrap="square" anchor="ctr" anchorCtr="1"/>
          <a:lstStyle/>
          <a:p>
            <a:pPr>
              <a:defRPr sz="1400" b="1" i="0" u="none" strike="noStrike" kern="1200" baseline="0">
                <a:solidFill>
                  <a:schemeClr val="tx2"/>
                </a:solidFill>
                <a:latin typeface="+mn-lt"/>
                <a:ea typeface="+mn-ea"/>
                <a:cs typeface="+mn-cs"/>
              </a:defRPr>
            </a:pPr>
            <a:endParaRPr lang="es-PE"/>
          </a:p>
        </c:txPr>
        <c:crossAx val="207303024"/>
        <c:crosses val="autoZero"/>
        <c:auto val="1"/>
        <c:lblAlgn val="ctr"/>
        <c:lblOffset val="100"/>
        <c:noMultiLvlLbl val="0"/>
      </c:catAx>
      <c:valAx>
        <c:axId val="207303024"/>
        <c:scaling>
          <c:orientation val="minMax"/>
        </c:scaling>
        <c:delete val="0"/>
        <c:axPos val="l"/>
        <c:majorGridlines>
          <c:spPr>
            <a:ln w="9525" cap="flat" cmpd="sng" algn="ctr">
              <a:solidFill>
                <a:schemeClr val="tx2">
                  <a:lumMod val="15000"/>
                  <a:lumOff val="85000"/>
                </a:schemeClr>
              </a:solidFill>
              <a:round/>
            </a:ln>
            <a:effectLst/>
          </c:spPr>
        </c:majorGridlines>
        <c:title>
          <c:tx>
            <c:rich>
              <a:bodyPr rot="0" spcFirstLastPara="1" vertOverflow="ellipsis" wrap="square" anchor="ctr" anchorCtr="1"/>
              <a:lstStyle/>
              <a:p>
                <a:pPr>
                  <a:defRPr sz="1400" b="1" i="0" u="none" strike="noStrike" kern="1200" baseline="0">
                    <a:solidFill>
                      <a:schemeClr val="tx2"/>
                    </a:solidFill>
                    <a:latin typeface="+mn-lt"/>
                    <a:ea typeface="+mn-ea"/>
                    <a:cs typeface="+mn-cs"/>
                  </a:defRPr>
                </a:pPr>
                <a:r>
                  <a:rPr lang="es-PA"/>
                  <a:t>GWh</a:t>
                </a:r>
              </a:p>
            </c:rich>
          </c:tx>
          <c:layout>
            <c:manualLayout>
              <c:xMode val="edge"/>
              <c:yMode val="edge"/>
              <c:x val="8.6166638306803128E-3"/>
              <c:y val="2.0912216575499461E-2"/>
            </c:manualLayout>
          </c:layout>
          <c:overlay val="0"/>
          <c:spPr>
            <a:noFill/>
            <a:ln>
              <a:noFill/>
            </a:ln>
            <a:effectLst/>
          </c:spPr>
          <c:txPr>
            <a:bodyPr rot="0" spcFirstLastPara="1" vertOverflow="ellipsis" wrap="square" anchor="ctr" anchorCtr="1"/>
            <a:lstStyle/>
            <a:p>
              <a:pPr>
                <a:defRPr sz="1400" b="1" i="0" u="none" strike="noStrike" kern="1200" baseline="0">
                  <a:solidFill>
                    <a:schemeClr val="tx2"/>
                  </a:solidFill>
                  <a:latin typeface="+mn-lt"/>
                  <a:ea typeface="+mn-ea"/>
                  <a:cs typeface="+mn-cs"/>
                </a:defRPr>
              </a:pPr>
              <a:endParaRPr lang="es-PE"/>
            </a:p>
          </c:txPr>
        </c:title>
        <c:numFmt formatCode="0.0" sourceLinked="0"/>
        <c:majorTickMark val="none"/>
        <c:minorTickMark val="none"/>
        <c:tickLblPos val="nextTo"/>
        <c:spPr>
          <a:noFill/>
          <a:ln>
            <a:noFill/>
          </a:ln>
          <a:effectLst/>
        </c:spPr>
        <c:txPr>
          <a:bodyPr rot="-60000000" spcFirstLastPara="1" vertOverflow="ellipsis" vert="horz" wrap="square" anchor="ctr" anchorCtr="1"/>
          <a:lstStyle/>
          <a:p>
            <a:pPr>
              <a:defRPr sz="1400" b="1" i="0" u="none" strike="noStrike" kern="1200" baseline="0">
                <a:solidFill>
                  <a:schemeClr val="tx2"/>
                </a:solidFill>
                <a:latin typeface="+mn-lt"/>
                <a:ea typeface="+mn-ea"/>
                <a:cs typeface="+mn-cs"/>
              </a:defRPr>
            </a:pPr>
            <a:endParaRPr lang="es-PE"/>
          </a:p>
        </c:txPr>
        <c:crossAx val="173871920"/>
        <c:crosses val="autoZero"/>
        <c:crossBetween val="between"/>
      </c:valAx>
      <c:valAx>
        <c:axId val="207299104"/>
        <c:scaling>
          <c:orientation val="minMax"/>
          <c:max val="1.1000000000000001"/>
          <c:min val="0"/>
        </c:scaling>
        <c:delete val="0"/>
        <c:axPos val="r"/>
        <c:title>
          <c:tx>
            <c:rich>
              <a:bodyPr rot="0" spcFirstLastPara="1" vertOverflow="ellipsis" wrap="square" anchor="ctr" anchorCtr="1"/>
              <a:lstStyle/>
              <a:p>
                <a:pPr>
                  <a:defRPr sz="1400" b="1" i="0" u="none" strike="noStrike" kern="1200" baseline="0">
                    <a:solidFill>
                      <a:schemeClr val="tx2"/>
                    </a:solidFill>
                    <a:latin typeface="+mn-lt"/>
                    <a:ea typeface="+mn-ea"/>
                    <a:cs typeface="+mn-cs"/>
                  </a:defRPr>
                </a:pPr>
                <a:r>
                  <a:rPr lang="es-PA"/>
                  <a:t>Factor de Planta</a:t>
                </a:r>
              </a:p>
            </c:rich>
          </c:tx>
          <c:layout>
            <c:manualLayout>
              <c:xMode val="edge"/>
              <c:yMode val="edge"/>
              <c:x val="0.86107792797715521"/>
              <c:y val="1.6792462943913664E-2"/>
            </c:manualLayout>
          </c:layout>
          <c:overlay val="0"/>
          <c:spPr>
            <a:noFill/>
            <a:ln>
              <a:noFill/>
            </a:ln>
            <a:effectLst/>
          </c:spPr>
          <c:txPr>
            <a:bodyPr rot="0" spcFirstLastPara="1" vertOverflow="ellipsis" wrap="square" anchor="ctr" anchorCtr="1"/>
            <a:lstStyle/>
            <a:p>
              <a:pPr>
                <a:defRPr sz="1400" b="1" i="0" u="none" strike="noStrike" kern="1200" baseline="0">
                  <a:solidFill>
                    <a:schemeClr val="tx2"/>
                  </a:solidFill>
                  <a:latin typeface="+mn-lt"/>
                  <a:ea typeface="+mn-ea"/>
                  <a:cs typeface="+mn-cs"/>
                </a:defRPr>
              </a:pPr>
              <a:endParaRPr lang="es-PE"/>
            </a:p>
          </c:txPr>
        </c:title>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1400" b="1" i="0" u="none" strike="noStrike" kern="1200" baseline="0">
                <a:solidFill>
                  <a:schemeClr val="tx2"/>
                </a:solidFill>
                <a:latin typeface="+mn-lt"/>
                <a:ea typeface="+mn-ea"/>
                <a:cs typeface="+mn-cs"/>
              </a:defRPr>
            </a:pPr>
            <a:endParaRPr lang="es-PE"/>
          </a:p>
        </c:txPr>
        <c:crossAx val="207299888"/>
        <c:crosses val="max"/>
        <c:crossBetween val="between"/>
      </c:valAx>
      <c:catAx>
        <c:axId val="207299888"/>
        <c:scaling>
          <c:orientation val="minMax"/>
        </c:scaling>
        <c:delete val="1"/>
        <c:axPos val="b"/>
        <c:numFmt formatCode="General" sourceLinked="1"/>
        <c:majorTickMark val="none"/>
        <c:minorTickMark val="none"/>
        <c:tickLblPos val="nextTo"/>
        <c:crossAx val="207299104"/>
        <c:crosses val="autoZero"/>
        <c:auto val="1"/>
        <c:lblAlgn val="ctr"/>
        <c:lblOffset val="100"/>
        <c:noMultiLvlLbl val="0"/>
      </c:catAx>
      <c:spPr>
        <a:noFill/>
        <a:ln>
          <a:noFill/>
        </a:ln>
        <a:effectLst/>
      </c:spPr>
    </c:plotArea>
    <c:legend>
      <c:legendPos val="b"/>
      <c:layout/>
      <c:overlay val="0"/>
      <c:spPr>
        <a:noFill/>
        <a:ln>
          <a:noFill/>
        </a:ln>
        <a:effectLst/>
      </c:spPr>
      <c:txPr>
        <a:bodyPr rot="0" spcFirstLastPara="1" vertOverflow="ellipsis" vert="horz" wrap="square" anchor="ctr" anchorCtr="1"/>
        <a:lstStyle/>
        <a:p>
          <a:pPr>
            <a:defRPr sz="1400" b="1" i="0" u="none" strike="noStrike" kern="1200" baseline="0">
              <a:solidFill>
                <a:schemeClr val="tx2"/>
              </a:solidFill>
              <a:latin typeface="+mn-lt"/>
              <a:ea typeface="+mn-ea"/>
              <a:cs typeface="+mn-cs"/>
            </a:defRPr>
          </a:pPr>
          <a:endParaRPr lang="es-PE"/>
        </a:p>
      </c:txPr>
    </c:legend>
    <c:plotVisOnly val="1"/>
    <c:dispBlanksAs val="gap"/>
    <c:showDLblsOverMax val="0"/>
  </c:chart>
  <c:spPr>
    <a:noFill/>
    <a:ln>
      <a:noFill/>
    </a:ln>
    <a:effectLst/>
  </c:spPr>
  <c:txPr>
    <a:bodyPr/>
    <a:lstStyle/>
    <a:p>
      <a:pPr>
        <a:defRPr sz="1400" b="1"/>
      </a:pPr>
      <a:endParaRPr lang="es-PE"/>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5.113623019344804E-2"/>
          <c:y val="0.14375424768335157"/>
          <c:w val="0.88942191114999514"/>
          <c:h val="0.71535655053798686"/>
        </c:manualLayout>
      </c:layout>
      <c:barChart>
        <c:barDir val="col"/>
        <c:grouping val="clustered"/>
        <c:varyColors val="0"/>
        <c:ser>
          <c:idx val="0"/>
          <c:order val="0"/>
          <c:tx>
            <c:strRef>
              <c:f>'[Inf_julio_2018_SGI.xlsx]6. FP RER'!$O$5</c:f>
              <c:strCache>
                <c:ptCount val="1"/>
                <c:pt idx="0">
                  <c:v>Producción (GWh)</c:v>
                </c:pt>
              </c:strCache>
            </c:strRef>
          </c:tx>
          <c:spPr>
            <a:solidFill>
              <a:schemeClr val="accent1">
                <a:shade val="80000"/>
                <a:satMod val="150000"/>
              </a:schemeClr>
            </a:solidFill>
            <a:ln>
              <a:noFill/>
            </a:ln>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c:spPr>
          <c:invertIfNegative val="0"/>
          <c:cat>
            <c:strRef>
              <c:f>'[Inf_julio_2018_SGI.xlsx]6. FP RER'!$L$30:$L$36</c:f>
              <c:strCache>
                <c:ptCount val="7"/>
                <c:pt idx="0">
                  <c:v>C.S. RUBI</c:v>
                </c:pt>
                <c:pt idx="1">
                  <c:v>C.S. INTIPAMPA</c:v>
                </c:pt>
                <c:pt idx="2">
                  <c:v>C.S. PANAMERICANA SOLAR</c:v>
                </c:pt>
                <c:pt idx="3">
                  <c:v>C.S. MAJES SOLAR</c:v>
                </c:pt>
                <c:pt idx="4">
                  <c:v>C.S. MOQUEGUA FV</c:v>
                </c:pt>
                <c:pt idx="5">
                  <c:v>C.S. REPARTICION</c:v>
                </c:pt>
                <c:pt idx="6">
                  <c:v>C.S. TACNA SOLAR</c:v>
                </c:pt>
              </c:strCache>
            </c:strRef>
          </c:cat>
          <c:val>
            <c:numRef>
              <c:f>'[Inf_julio_2018_SGI.xlsx]6. FP RER'!$O$30:$O$36</c:f>
              <c:numCache>
                <c:formatCode>0.00</c:formatCode>
                <c:ptCount val="7"/>
                <c:pt idx="0">
                  <c:v>27.491193770000002</c:v>
                </c:pt>
                <c:pt idx="1">
                  <c:v>6.4170684225000008</c:v>
                </c:pt>
                <c:pt idx="2">
                  <c:v>3.4265142500000003</c:v>
                </c:pt>
                <c:pt idx="3">
                  <c:v>3.2094846449999999</c:v>
                </c:pt>
                <c:pt idx="4">
                  <c:v>3.2058893474999999</c:v>
                </c:pt>
                <c:pt idx="5">
                  <c:v>3.12937362</c:v>
                </c:pt>
                <c:pt idx="6">
                  <c:v>2.4849694874999999</c:v>
                </c:pt>
              </c:numCache>
            </c:numRef>
          </c:val>
          <c:extLst xmlns:c16r2="http://schemas.microsoft.com/office/drawing/2015/06/chart">
            <c:ext xmlns:c16="http://schemas.microsoft.com/office/drawing/2014/chart" uri="{C3380CC4-5D6E-409C-BE32-E72D297353CC}">
              <c16:uniqueId val="{00000000-7A42-4F72-9BAA-B690DCEA941E}"/>
            </c:ext>
          </c:extLst>
        </c:ser>
        <c:dLbls>
          <c:showLegendKey val="0"/>
          <c:showVal val="0"/>
          <c:showCatName val="0"/>
          <c:showSerName val="0"/>
          <c:showPercent val="0"/>
          <c:showBubbleSize val="0"/>
        </c:dLbls>
        <c:gapWidth val="264"/>
        <c:axId val="207304200"/>
        <c:axId val="207297928"/>
      </c:barChart>
      <c:lineChart>
        <c:grouping val="standard"/>
        <c:varyColors val="0"/>
        <c:ser>
          <c:idx val="1"/>
          <c:order val="1"/>
          <c:tx>
            <c:strRef>
              <c:f>'[Inf_julio_2018_SGI.xlsx]6. FP RER'!$P$5</c:f>
              <c:strCache>
                <c:ptCount val="1"/>
                <c:pt idx="0">
                  <c:v>Factor de planta</c:v>
                </c:pt>
              </c:strCache>
            </c:strRef>
          </c:tx>
          <c:spPr>
            <a:ln w="34925" cap="rnd">
              <a:solidFill>
                <a:schemeClr val="accent2"/>
              </a:solidFill>
              <a:round/>
            </a:ln>
            <a:effectLst>
              <a:outerShdw blurRad="44450" dist="13970" dir="5400000" algn="ctr" rotWithShape="0">
                <a:srgbClr val="000000">
                  <a:alpha val="45000"/>
                </a:srgbClr>
              </a:outerShdw>
            </a:effectLst>
          </c:spPr>
          <c:marker>
            <c:symbol val="circle"/>
            <c:size val="6"/>
            <c:spPr>
              <a:solidFill>
                <a:schemeClr val="accent2">
                  <a:shade val="80000"/>
                  <a:satMod val="150000"/>
                </a:schemeClr>
              </a:solidFill>
              <a:ln w="9525">
                <a:solidFill>
                  <a:schemeClr val="accent2"/>
                </a:solidFill>
                <a:round/>
              </a:ln>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c:spPr>
          </c:marker>
          <c:cat>
            <c:strRef>
              <c:f>'[Inf_julio_2018_SGI.xlsx]6. FP RER'!$L$30:$L$36</c:f>
              <c:strCache>
                <c:ptCount val="7"/>
                <c:pt idx="0">
                  <c:v>C.S. RUBI</c:v>
                </c:pt>
                <c:pt idx="1">
                  <c:v>C.S. INTIPAMPA</c:v>
                </c:pt>
                <c:pt idx="2">
                  <c:v>C.S. PANAMERICANA SOLAR</c:v>
                </c:pt>
                <c:pt idx="3">
                  <c:v>C.S. MAJES SOLAR</c:v>
                </c:pt>
                <c:pt idx="4">
                  <c:v>C.S. MOQUEGUA FV</c:v>
                </c:pt>
                <c:pt idx="5">
                  <c:v>C.S. REPARTICION</c:v>
                </c:pt>
                <c:pt idx="6">
                  <c:v>C.S. TACNA SOLAR</c:v>
                </c:pt>
              </c:strCache>
            </c:strRef>
          </c:cat>
          <c:val>
            <c:numRef>
              <c:f>'[Inf_julio_2018_SGI.xlsx]6. FP RER'!$P$30:$P$36</c:f>
              <c:numCache>
                <c:formatCode>0.00</c:formatCode>
                <c:ptCount val="7"/>
                <c:pt idx="0">
                  <c:v>0.26427334973314265</c:v>
                </c:pt>
                <c:pt idx="1">
                  <c:v>0.20010316639537493</c:v>
                </c:pt>
                <c:pt idx="2">
                  <c:v>0.23795237847222223</c:v>
                </c:pt>
                <c:pt idx="3">
                  <c:v>0.22288087812499999</c:v>
                </c:pt>
                <c:pt idx="4">
                  <c:v>0.27828900585937499</c:v>
                </c:pt>
                <c:pt idx="5">
                  <c:v>0.21731761249999998</c:v>
                </c:pt>
                <c:pt idx="6">
                  <c:v>0.17256732552083334</c:v>
                </c:pt>
              </c:numCache>
            </c:numRef>
          </c:val>
          <c:smooth val="0"/>
          <c:extLst xmlns:c16r2="http://schemas.microsoft.com/office/drawing/2015/06/chart">
            <c:ext xmlns:c16="http://schemas.microsoft.com/office/drawing/2014/chart" uri="{C3380CC4-5D6E-409C-BE32-E72D297353CC}">
              <c16:uniqueId val="{00000001-7A42-4F72-9BAA-B690DCEA941E}"/>
            </c:ext>
          </c:extLst>
        </c:ser>
        <c:dLbls>
          <c:showLegendKey val="0"/>
          <c:showVal val="0"/>
          <c:showCatName val="0"/>
          <c:showSerName val="0"/>
          <c:showPercent val="0"/>
          <c:showBubbleSize val="0"/>
        </c:dLbls>
        <c:marker val="1"/>
        <c:smooth val="0"/>
        <c:axId val="207301848"/>
        <c:axId val="207296752"/>
      </c:lineChart>
      <c:catAx>
        <c:axId val="207304200"/>
        <c:scaling>
          <c:orientation val="minMax"/>
        </c:scaling>
        <c:delete val="0"/>
        <c:axPos val="b"/>
        <c:numFmt formatCode="General" sourceLinked="1"/>
        <c:majorTickMark val="none"/>
        <c:minorTickMark val="none"/>
        <c:tickLblPos val="nextTo"/>
        <c:spPr>
          <a:noFill/>
          <a:ln w="12700" cap="flat" cmpd="sng" algn="ctr">
            <a:solidFill>
              <a:schemeClr val="tx1">
                <a:lumMod val="15000"/>
                <a:lumOff val="85000"/>
              </a:schemeClr>
            </a:solidFill>
            <a:round/>
          </a:ln>
          <a:effectLst/>
        </c:spPr>
        <c:txPr>
          <a:bodyPr rot="-60000000" spcFirstLastPara="1" vertOverflow="ellipsis" vert="horz" wrap="square" anchor="ctr" anchorCtr="1"/>
          <a:lstStyle/>
          <a:p>
            <a:pPr>
              <a:defRPr sz="1200" b="0" i="0" u="none" strike="noStrike" kern="1200" baseline="0">
                <a:solidFill>
                  <a:schemeClr val="tx1">
                    <a:lumMod val="65000"/>
                    <a:lumOff val="35000"/>
                  </a:schemeClr>
                </a:solidFill>
                <a:latin typeface="+mn-lt"/>
                <a:ea typeface="+mn-ea"/>
                <a:cs typeface="+mn-cs"/>
              </a:defRPr>
            </a:pPr>
            <a:endParaRPr lang="es-PE"/>
          </a:p>
        </c:txPr>
        <c:crossAx val="207297928"/>
        <c:crosses val="autoZero"/>
        <c:auto val="1"/>
        <c:lblAlgn val="ctr"/>
        <c:lblOffset val="100"/>
        <c:noMultiLvlLbl val="0"/>
      </c:catAx>
      <c:valAx>
        <c:axId val="207297928"/>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0" spcFirstLastPara="1" vertOverflow="ellipsis" wrap="square" anchor="ctr" anchorCtr="1"/>
              <a:lstStyle/>
              <a:p>
                <a:pPr>
                  <a:defRPr sz="1200" b="0" i="0" u="none" strike="noStrike" kern="1200" baseline="0">
                    <a:solidFill>
                      <a:schemeClr val="tx1">
                        <a:lumMod val="65000"/>
                        <a:lumOff val="35000"/>
                      </a:schemeClr>
                    </a:solidFill>
                    <a:latin typeface="+mn-lt"/>
                    <a:ea typeface="+mn-ea"/>
                    <a:cs typeface="+mn-cs"/>
                  </a:defRPr>
                </a:pPr>
                <a:r>
                  <a:rPr lang="es-PA"/>
                  <a:t>GWh</a:t>
                </a:r>
              </a:p>
            </c:rich>
          </c:tx>
          <c:layout>
            <c:manualLayout>
              <c:xMode val="edge"/>
              <c:yMode val="edge"/>
              <c:x val="1.7912575742846954E-2"/>
              <c:y val="1.5509809628846696E-2"/>
            </c:manualLayout>
          </c:layout>
          <c:overlay val="0"/>
          <c:spPr>
            <a:noFill/>
            <a:ln>
              <a:noFill/>
            </a:ln>
            <a:effectLst/>
          </c:spPr>
          <c:txPr>
            <a:bodyPr rot="0" spcFirstLastPara="1" vertOverflow="ellipsis" wrap="square" anchor="ctr" anchorCtr="1"/>
            <a:lstStyle/>
            <a:p>
              <a:pPr>
                <a:defRPr sz="1200" b="0" i="0" u="none" strike="noStrike" kern="1200" baseline="0">
                  <a:solidFill>
                    <a:schemeClr val="tx1">
                      <a:lumMod val="65000"/>
                      <a:lumOff val="35000"/>
                    </a:schemeClr>
                  </a:solidFill>
                  <a:latin typeface="+mn-lt"/>
                  <a:ea typeface="+mn-ea"/>
                  <a:cs typeface="+mn-cs"/>
                </a:defRPr>
              </a:pPr>
              <a:endParaRPr lang="es-PE"/>
            </a:p>
          </c:txPr>
        </c:title>
        <c:numFmt formatCode="0.0" sourceLinked="0"/>
        <c:majorTickMark val="none"/>
        <c:minorTickMark val="none"/>
        <c:tickLblPos val="nextTo"/>
        <c:spPr>
          <a:noFill/>
          <a:ln>
            <a:noFill/>
          </a:ln>
          <a:effectLst/>
        </c:spPr>
        <c:txPr>
          <a:bodyPr rot="-60000000" spcFirstLastPara="1" vertOverflow="ellipsis" vert="horz" wrap="square" anchor="ctr" anchorCtr="1"/>
          <a:lstStyle/>
          <a:p>
            <a:pPr>
              <a:defRPr sz="1200" b="0" i="0" u="none" strike="noStrike" kern="1200" baseline="0">
                <a:solidFill>
                  <a:schemeClr val="tx1">
                    <a:lumMod val="65000"/>
                    <a:lumOff val="35000"/>
                  </a:schemeClr>
                </a:solidFill>
                <a:latin typeface="+mn-lt"/>
                <a:ea typeface="+mn-ea"/>
                <a:cs typeface="+mn-cs"/>
              </a:defRPr>
            </a:pPr>
            <a:endParaRPr lang="es-PE"/>
          </a:p>
        </c:txPr>
        <c:crossAx val="207304200"/>
        <c:crosses val="autoZero"/>
        <c:crossBetween val="between"/>
      </c:valAx>
      <c:valAx>
        <c:axId val="207296752"/>
        <c:scaling>
          <c:orientation val="minMax"/>
          <c:max val="1.1000000000000001"/>
          <c:min val="0"/>
        </c:scaling>
        <c:delete val="0"/>
        <c:axPos val="r"/>
        <c:title>
          <c:tx>
            <c:rich>
              <a:bodyPr rot="0" spcFirstLastPara="1" vertOverflow="ellipsis" wrap="square" anchor="ctr" anchorCtr="1"/>
              <a:lstStyle/>
              <a:p>
                <a:pPr>
                  <a:defRPr sz="1200" b="0" i="0" u="none" strike="noStrike" kern="1200" baseline="0">
                    <a:solidFill>
                      <a:schemeClr val="tx1">
                        <a:lumMod val="65000"/>
                        <a:lumOff val="35000"/>
                      </a:schemeClr>
                    </a:solidFill>
                    <a:latin typeface="+mn-lt"/>
                    <a:ea typeface="+mn-ea"/>
                    <a:cs typeface="+mn-cs"/>
                  </a:defRPr>
                </a:pPr>
                <a:r>
                  <a:rPr lang="es-PA"/>
                  <a:t>Factor de Planta</a:t>
                </a:r>
              </a:p>
            </c:rich>
          </c:tx>
          <c:layout>
            <c:manualLayout>
              <c:xMode val="edge"/>
              <c:yMode val="edge"/>
              <c:x val="0.86388359439446849"/>
              <c:y val="3.0837536947991497E-2"/>
            </c:manualLayout>
          </c:layout>
          <c:overlay val="0"/>
          <c:spPr>
            <a:noFill/>
            <a:ln>
              <a:noFill/>
            </a:ln>
            <a:effectLst/>
          </c:spPr>
          <c:txPr>
            <a:bodyPr rot="0" spcFirstLastPara="1" vertOverflow="ellipsis" wrap="square" anchor="ctr" anchorCtr="1"/>
            <a:lstStyle/>
            <a:p>
              <a:pPr>
                <a:defRPr sz="1200" b="0" i="0" u="none" strike="noStrike" kern="1200" baseline="0">
                  <a:solidFill>
                    <a:schemeClr val="tx1">
                      <a:lumMod val="65000"/>
                      <a:lumOff val="35000"/>
                    </a:schemeClr>
                  </a:solidFill>
                  <a:latin typeface="+mn-lt"/>
                  <a:ea typeface="+mn-ea"/>
                  <a:cs typeface="+mn-cs"/>
                </a:defRPr>
              </a:pPr>
              <a:endParaRPr lang="es-PE"/>
            </a:p>
          </c:txPr>
        </c:title>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1200" b="0" i="0" u="none" strike="noStrike" kern="1200" baseline="0">
                <a:solidFill>
                  <a:schemeClr val="tx1">
                    <a:lumMod val="65000"/>
                    <a:lumOff val="35000"/>
                  </a:schemeClr>
                </a:solidFill>
                <a:latin typeface="+mn-lt"/>
                <a:ea typeface="+mn-ea"/>
                <a:cs typeface="+mn-cs"/>
              </a:defRPr>
            </a:pPr>
            <a:endParaRPr lang="es-PE"/>
          </a:p>
        </c:txPr>
        <c:crossAx val="207301848"/>
        <c:crosses val="max"/>
        <c:crossBetween val="between"/>
      </c:valAx>
      <c:catAx>
        <c:axId val="207301848"/>
        <c:scaling>
          <c:orientation val="minMax"/>
        </c:scaling>
        <c:delete val="1"/>
        <c:axPos val="b"/>
        <c:title>
          <c:tx>
            <c:rich>
              <a:bodyPr rot="0" spcFirstLastPara="1" vertOverflow="ellipsis" vert="horz" wrap="square" anchor="ctr" anchorCtr="1"/>
              <a:lstStyle/>
              <a:p>
                <a:pPr>
                  <a:defRPr sz="1200" b="0" i="0" u="none" strike="noStrike" kern="1200" baseline="0">
                    <a:solidFill>
                      <a:schemeClr val="tx1">
                        <a:lumMod val="65000"/>
                        <a:lumOff val="35000"/>
                      </a:schemeClr>
                    </a:solidFill>
                    <a:latin typeface="+mn-lt"/>
                    <a:ea typeface="+mn-ea"/>
                    <a:cs typeface="+mn-cs"/>
                  </a:defRPr>
                </a:pPr>
                <a:r>
                  <a:rPr lang="es-PA"/>
                  <a:t>CENTRALES SOLARES</a:t>
                </a:r>
              </a:p>
            </c:rich>
          </c:tx>
          <c:layout>
            <c:manualLayout>
              <c:xMode val="edge"/>
              <c:yMode val="edge"/>
              <c:x val="0.41637251655312219"/>
              <c:y val="1.4159901309390965E-2"/>
            </c:manualLayout>
          </c:layout>
          <c:overlay val="0"/>
          <c:spPr>
            <a:noFill/>
            <a:ln>
              <a:noFill/>
            </a:ln>
            <a:effectLst/>
          </c:spPr>
          <c:txPr>
            <a:bodyPr rot="0" spcFirstLastPara="1" vertOverflow="ellipsis" vert="horz" wrap="square" anchor="ctr" anchorCtr="1"/>
            <a:lstStyle/>
            <a:p>
              <a:pPr>
                <a:defRPr sz="1200" b="0" i="0" u="none" strike="noStrike" kern="1200" baseline="0">
                  <a:solidFill>
                    <a:schemeClr val="tx1">
                      <a:lumMod val="65000"/>
                      <a:lumOff val="35000"/>
                    </a:schemeClr>
                  </a:solidFill>
                  <a:latin typeface="+mn-lt"/>
                  <a:ea typeface="+mn-ea"/>
                  <a:cs typeface="+mn-cs"/>
                </a:defRPr>
              </a:pPr>
              <a:endParaRPr lang="es-PE"/>
            </a:p>
          </c:txPr>
        </c:title>
        <c:numFmt formatCode="General" sourceLinked="1"/>
        <c:majorTickMark val="none"/>
        <c:minorTickMark val="none"/>
        <c:tickLblPos val="nextTo"/>
        <c:crossAx val="207296752"/>
        <c:crosses val="autoZero"/>
        <c:auto val="1"/>
        <c:lblAlgn val="ctr"/>
        <c:lblOffset val="100"/>
        <c:noMultiLvlLbl val="0"/>
      </c:catAx>
      <c:spPr>
        <a:noFill/>
        <a:ln>
          <a:noFill/>
        </a:ln>
        <a:effectLst/>
      </c:spPr>
    </c:plotArea>
    <c:legend>
      <c:legendPos val="b"/>
      <c:layout/>
      <c:overlay val="0"/>
      <c:spPr>
        <a:noFill/>
        <a:ln>
          <a:noFill/>
        </a:ln>
        <a:effectLst/>
      </c:spPr>
      <c:txPr>
        <a:bodyPr rot="0" spcFirstLastPara="1" vertOverflow="ellipsis" vert="horz" wrap="square" anchor="ctr" anchorCtr="1"/>
        <a:lstStyle/>
        <a:p>
          <a:pPr>
            <a:defRPr sz="1200" b="0" i="0" u="none" strike="noStrike" kern="1200" baseline="0">
              <a:solidFill>
                <a:schemeClr val="tx1">
                  <a:lumMod val="65000"/>
                  <a:lumOff val="35000"/>
                </a:schemeClr>
              </a:solidFill>
              <a:latin typeface="+mn-lt"/>
              <a:ea typeface="+mn-ea"/>
              <a:cs typeface="+mn-cs"/>
            </a:defRPr>
          </a:pPr>
          <a:endParaRPr lang="es-PE"/>
        </a:p>
      </c:txPr>
    </c:legend>
    <c:plotVisOnly val="1"/>
    <c:dispBlanksAs val="gap"/>
    <c:showDLblsOverMax val="0"/>
  </c:chart>
  <c:spPr>
    <a:noFill/>
    <a:ln>
      <a:noFill/>
    </a:ln>
    <a:effectLst/>
  </c:spPr>
  <c:txPr>
    <a:bodyPr/>
    <a:lstStyle/>
    <a:p>
      <a:pPr>
        <a:defRPr sz="1200"/>
      </a:pPr>
      <a:endParaRPr lang="es-PE"/>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8.0337734944389325E-2"/>
          <c:y val="0.21627625259574967"/>
          <c:w val="0.87180267690761371"/>
          <c:h val="0.31539921760078976"/>
        </c:manualLayout>
      </c:layout>
      <c:barChart>
        <c:barDir val="col"/>
        <c:grouping val="clustered"/>
        <c:varyColors val="0"/>
        <c:ser>
          <c:idx val="0"/>
          <c:order val="0"/>
          <c:tx>
            <c:strRef>
              <c:f>'[Inf_julio_2018_SGI.xlsx]6. FP RER'!$O$5</c:f>
              <c:strCache>
                <c:ptCount val="1"/>
                <c:pt idx="0">
                  <c:v>Producción (GWh)</c:v>
                </c:pt>
              </c:strCache>
            </c:strRef>
          </c:tx>
          <c:spPr>
            <a:solidFill>
              <a:schemeClr val="accent1">
                <a:shade val="80000"/>
                <a:satMod val="150000"/>
              </a:schemeClr>
            </a:solidFill>
            <a:ln>
              <a:noFill/>
            </a:ln>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c:spPr>
          <c:invertIfNegative val="0"/>
          <c:cat>
            <c:strRef>
              <c:f>'[Inf_julio_2018_SGI.xlsx]6. FP RER'!$L$6:$L$24</c:f>
              <c:strCache>
                <c:ptCount val="19"/>
                <c:pt idx="0">
                  <c:v>C.H. RENOVANDES H1</c:v>
                </c:pt>
                <c:pt idx="1">
                  <c:v>C.H. YARUCAYA</c:v>
                </c:pt>
                <c:pt idx="2">
                  <c:v>C.H. RUNATULLO III</c:v>
                </c:pt>
                <c:pt idx="3">
                  <c:v>C.H. RUNATULLO II</c:v>
                </c:pt>
                <c:pt idx="4">
                  <c:v>C.H. LA JOYA</c:v>
                </c:pt>
                <c:pt idx="5">
                  <c:v>C.H. LAS PIZARRAS</c:v>
                </c:pt>
                <c:pt idx="6">
                  <c:v>C.H. POECHOS II</c:v>
                </c:pt>
                <c:pt idx="7">
                  <c:v>C.H. POTRERO</c:v>
                </c:pt>
                <c:pt idx="8">
                  <c:v>C.H. HUASAHUASI II</c:v>
                </c:pt>
                <c:pt idx="9">
                  <c:v>C.H. HUASAHUASI I</c:v>
                </c:pt>
                <c:pt idx="10">
                  <c:v>C.H. IMPERIAL</c:v>
                </c:pt>
                <c:pt idx="11">
                  <c:v>C.H. CANCHAYLLO</c:v>
                </c:pt>
                <c:pt idx="12">
                  <c:v>C.H. YANAPAMPA</c:v>
                </c:pt>
                <c:pt idx="13">
                  <c:v>C.H. CAÑA BRAVA</c:v>
                </c:pt>
                <c:pt idx="14">
                  <c:v>C.H. RONCADOR</c:v>
                </c:pt>
                <c:pt idx="15">
                  <c:v>C.H. SANTA CRUZ II</c:v>
                </c:pt>
                <c:pt idx="16">
                  <c:v>C.H. SANTA CRUZ I</c:v>
                </c:pt>
                <c:pt idx="17">
                  <c:v>C.H. PURMACANA</c:v>
                </c:pt>
                <c:pt idx="18">
                  <c:v>C.H. CARHUAQUERO IV</c:v>
                </c:pt>
              </c:strCache>
            </c:strRef>
          </c:cat>
          <c:val>
            <c:numRef>
              <c:f>'[Inf_julio_2018_SGI.xlsx]6. FP RER'!$O$6:$O$24</c:f>
              <c:numCache>
                <c:formatCode>0.00</c:formatCode>
                <c:ptCount val="19"/>
                <c:pt idx="0">
                  <c:v>14.22320399</c:v>
                </c:pt>
                <c:pt idx="1">
                  <c:v>10.850510617499999</c:v>
                </c:pt>
                <c:pt idx="2">
                  <c:v>6.6333600500000003</c:v>
                </c:pt>
                <c:pt idx="3">
                  <c:v>4.5812578149999998</c:v>
                </c:pt>
                <c:pt idx="4">
                  <c:v>3.8786530300000006</c:v>
                </c:pt>
                <c:pt idx="5">
                  <c:v>3.7573950974999999</c:v>
                </c:pt>
                <c:pt idx="6">
                  <c:v>3.49702081</c:v>
                </c:pt>
                <c:pt idx="7">
                  <c:v>3.0547518500000002</c:v>
                </c:pt>
                <c:pt idx="8">
                  <c:v>3.0124146475</c:v>
                </c:pt>
                <c:pt idx="9">
                  <c:v>2.7285876950000003</c:v>
                </c:pt>
                <c:pt idx="10">
                  <c:v>2.3769</c:v>
                </c:pt>
                <c:pt idx="11">
                  <c:v>1.8083924999999998</c:v>
                </c:pt>
                <c:pt idx="12">
                  <c:v>1.7380232949999999</c:v>
                </c:pt>
                <c:pt idx="13">
                  <c:v>1.6646604850000002</c:v>
                </c:pt>
                <c:pt idx="14">
                  <c:v>1.3763512499999999</c:v>
                </c:pt>
                <c:pt idx="15">
                  <c:v>1.2528884</c:v>
                </c:pt>
                <c:pt idx="16">
                  <c:v>1.0353831449999999</c:v>
                </c:pt>
                <c:pt idx="17">
                  <c:v>0.10120691750000001</c:v>
                </c:pt>
                <c:pt idx="18">
                  <c:v>8.7034274999999994E-3</c:v>
                </c:pt>
              </c:numCache>
            </c:numRef>
          </c:val>
          <c:extLst xmlns:c16r2="http://schemas.microsoft.com/office/drawing/2015/06/chart">
            <c:ext xmlns:c16="http://schemas.microsoft.com/office/drawing/2014/chart" uri="{C3380CC4-5D6E-409C-BE32-E72D297353CC}">
              <c16:uniqueId val="{00000000-8B01-40D4-963F-3A8E24E06936}"/>
            </c:ext>
          </c:extLst>
        </c:ser>
        <c:dLbls>
          <c:showLegendKey val="0"/>
          <c:showVal val="0"/>
          <c:showCatName val="0"/>
          <c:showSerName val="0"/>
          <c:showPercent val="0"/>
          <c:showBubbleSize val="0"/>
        </c:dLbls>
        <c:gapWidth val="170"/>
        <c:axId val="207297144"/>
        <c:axId val="207297536"/>
      </c:barChart>
      <c:lineChart>
        <c:grouping val="standard"/>
        <c:varyColors val="0"/>
        <c:ser>
          <c:idx val="1"/>
          <c:order val="1"/>
          <c:tx>
            <c:strRef>
              <c:f>'[Inf_julio_2018_SGI.xlsx]6. FP RER'!$P$5</c:f>
              <c:strCache>
                <c:ptCount val="1"/>
                <c:pt idx="0">
                  <c:v>Factor de planta</c:v>
                </c:pt>
              </c:strCache>
            </c:strRef>
          </c:tx>
          <c:spPr>
            <a:ln w="34925" cap="rnd">
              <a:solidFill>
                <a:schemeClr val="accent2"/>
              </a:solidFill>
              <a:round/>
            </a:ln>
            <a:effectLst>
              <a:outerShdw blurRad="44450" dist="13970" dir="5400000" algn="ctr" rotWithShape="0">
                <a:srgbClr val="000000">
                  <a:alpha val="45000"/>
                </a:srgbClr>
              </a:outerShdw>
            </a:effectLst>
          </c:spPr>
          <c:marker>
            <c:symbol val="circle"/>
            <c:size val="6"/>
            <c:spPr>
              <a:solidFill>
                <a:schemeClr val="accent2">
                  <a:shade val="80000"/>
                  <a:satMod val="150000"/>
                </a:schemeClr>
              </a:solidFill>
              <a:ln w="9525">
                <a:solidFill>
                  <a:schemeClr val="accent2"/>
                </a:solidFill>
                <a:round/>
              </a:ln>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c:spPr>
          </c:marker>
          <c:cat>
            <c:strRef>
              <c:f>'[Inf_julio_2018_SGI.xlsx]6. FP RER'!$L$6:$L$24</c:f>
              <c:strCache>
                <c:ptCount val="19"/>
                <c:pt idx="0">
                  <c:v>C.H. RENOVANDES H1</c:v>
                </c:pt>
                <c:pt idx="1">
                  <c:v>C.H. YARUCAYA</c:v>
                </c:pt>
                <c:pt idx="2">
                  <c:v>C.H. RUNATULLO III</c:v>
                </c:pt>
                <c:pt idx="3">
                  <c:v>C.H. RUNATULLO II</c:v>
                </c:pt>
                <c:pt idx="4">
                  <c:v>C.H. LA JOYA</c:v>
                </c:pt>
                <c:pt idx="5">
                  <c:v>C.H. LAS PIZARRAS</c:v>
                </c:pt>
                <c:pt idx="6">
                  <c:v>C.H. POECHOS II</c:v>
                </c:pt>
                <c:pt idx="7">
                  <c:v>C.H. POTRERO</c:v>
                </c:pt>
                <c:pt idx="8">
                  <c:v>C.H. HUASAHUASI II</c:v>
                </c:pt>
                <c:pt idx="9">
                  <c:v>C.H. HUASAHUASI I</c:v>
                </c:pt>
                <c:pt idx="10">
                  <c:v>C.H. IMPERIAL</c:v>
                </c:pt>
                <c:pt idx="11">
                  <c:v>C.H. CANCHAYLLO</c:v>
                </c:pt>
                <c:pt idx="12">
                  <c:v>C.H. YANAPAMPA</c:v>
                </c:pt>
                <c:pt idx="13">
                  <c:v>C.H. CAÑA BRAVA</c:v>
                </c:pt>
                <c:pt idx="14">
                  <c:v>C.H. RONCADOR</c:v>
                </c:pt>
                <c:pt idx="15">
                  <c:v>C.H. SANTA CRUZ II</c:v>
                </c:pt>
                <c:pt idx="16">
                  <c:v>C.H. SANTA CRUZ I</c:v>
                </c:pt>
                <c:pt idx="17">
                  <c:v>C.H. PURMACANA</c:v>
                </c:pt>
                <c:pt idx="18">
                  <c:v>C.H. CARHUAQUERO IV</c:v>
                </c:pt>
              </c:strCache>
            </c:strRef>
          </c:cat>
          <c:val>
            <c:numRef>
              <c:f>'[Inf_julio_2018_SGI.xlsx]6. FP RER'!$P$6:$P$24</c:f>
              <c:numCache>
                <c:formatCode>0.00</c:formatCode>
                <c:ptCount val="19"/>
                <c:pt idx="0">
                  <c:v>0.98772249930555556</c:v>
                </c:pt>
                <c:pt idx="1">
                  <c:v>1.0046769090277778</c:v>
                </c:pt>
                <c:pt idx="2">
                  <c:v>0.46143444202366246</c:v>
                </c:pt>
                <c:pt idx="3">
                  <c:v>0.31866870718630186</c:v>
                </c:pt>
                <c:pt idx="4">
                  <c:v>0.69554784986729801</c:v>
                </c:pt>
                <c:pt idx="5">
                  <c:v>0.27180938576959468</c:v>
                </c:pt>
                <c:pt idx="6">
                  <c:v>0.50773294451413564</c:v>
                </c:pt>
                <c:pt idx="7">
                  <c:v>0.21320155290340595</c:v>
                </c:pt>
                <c:pt idx="8">
                  <c:v>0.40930436633133332</c:v>
                </c:pt>
                <c:pt idx="9">
                  <c:v>0.3847416377608574</c:v>
                </c:pt>
                <c:pt idx="10">
                  <c:v>0.83280776992936434</c:v>
                </c:pt>
                <c:pt idx="11">
                  <c:v>0.48403473694353438</c:v>
                </c:pt>
                <c:pt idx="12">
                  <c:v>0.6163921860818381</c:v>
                </c:pt>
                <c:pt idx="13">
                  <c:v>0.40776515897511273</c:v>
                </c:pt>
                <c:pt idx="14">
                  <c:v>0.54931004549808427</c:v>
                </c:pt>
                <c:pt idx="15">
                  <c:v>0.23439153795498083</c:v>
                </c:pt>
                <c:pt idx="16">
                  <c:v>0.20667320290792374</c:v>
                </c:pt>
                <c:pt idx="17">
                  <c:v>8.2010013532347992E-2</c:v>
                </c:pt>
                <c:pt idx="18">
                  <c:v>1.2108678503455874E-3</c:v>
                </c:pt>
              </c:numCache>
            </c:numRef>
          </c:val>
          <c:smooth val="0"/>
          <c:extLst xmlns:c16r2="http://schemas.microsoft.com/office/drawing/2015/06/chart">
            <c:ext xmlns:c16="http://schemas.microsoft.com/office/drawing/2014/chart" uri="{C3380CC4-5D6E-409C-BE32-E72D297353CC}">
              <c16:uniqueId val="{00000001-8B01-40D4-963F-3A8E24E06936}"/>
            </c:ext>
          </c:extLst>
        </c:ser>
        <c:dLbls>
          <c:showLegendKey val="0"/>
          <c:showVal val="0"/>
          <c:showCatName val="0"/>
          <c:showSerName val="0"/>
          <c:showPercent val="0"/>
          <c:showBubbleSize val="0"/>
        </c:dLbls>
        <c:marker val="1"/>
        <c:smooth val="0"/>
        <c:axId val="207303808"/>
        <c:axId val="207300280"/>
      </c:lineChart>
      <c:catAx>
        <c:axId val="207297144"/>
        <c:scaling>
          <c:orientation val="minMax"/>
        </c:scaling>
        <c:delete val="0"/>
        <c:axPos val="b"/>
        <c:numFmt formatCode="General" sourceLinked="1"/>
        <c:majorTickMark val="none"/>
        <c:minorTickMark val="none"/>
        <c:tickLblPos val="nextTo"/>
        <c:spPr>
          <a:noFill/>
          <a:ln w="12700" cap="flat" cmpd="sng" algn="ctr">
            <a:solidFill>
              <a:schemeClr val="lt1">
                <a:lumMod val="95000"/>
                <a:alpha val="54000"/>
              </a:schemeClr>
            </a:solidFill>
            <a:round/>
          </a:ln>
          <a:effectLst/>
        </c:spPr>
        <c:txPr>
          <a:bodyPr rot="-60000000" spcFirstLastPara="1" vertOverflow="ellipsis" vert="horz" wrap="square" anchor="ctr" anchorCtr="1"/>
          <a:lstStyle/>
          <a:p>
            <a:pPr>
              <a:defRPr sz="1197" b="0" i="0" u="none" strike="noStrike" kern="1200" baseline="0">
                <a:solidFill>
                  <a:schemeClr val="lt1">
                    <a:lumMod val="85000"/>
                  </a:schemeClr>
                </a:solidFill>
                <a:latin typeface="+mn-lt"/>
                <a:ea typeface="+mn-ea"/>
                <a:cs typeface="+mn-cs"/>
              </a:defRPr>
            </a:pPr>
            <a:endParaRPr lang="es-PE"/>
          </a:p>
        </c:txPr>
        <c:crossAx val="207297536"/>
        <c:crosses val="autoZero"/>
        <c:auto val="1"/>
        <c:lblAlgn val="ctr"/>
        <c:lblOffset val="100"/>
        <c:noMultiLvlLbl val="0"/>
      </c:catAx>
      <c:valAx>
        <c:axId val="207297536"/>
        <c:scaling>
          <c:orientation val="minMax"/>
        </c:scaling>
        <c:delete val="0"/>
        <c:axPos val="l"/>
        <c:majorGridlines>
          <c:spPr>
            <a:ln w="9525" cap="flat" cmpd="sng" algn="ctr">
              <a:solidFill>
                <a:schemeClr val="lt1">
                  <a:lumMod val="95000"/>
                  <a:alpha val="10000"/>
                </a:schemeClr>
              </a:solidFill>
              <a:round/>
            </a:ln>
            <a:effectLst/>
          </c:spPr>
        </c:majorGridlines>
        <c:title>
          <c:tx>
            <c:rich>
              <a:bodyPr rot="0" spcFirstLastPara="1" vertOverflow="ellipsis" wrap="square" anchor="ctr" anchorCtr="1"/>
              <a:lstStyle/>
              <a:p>
                <a:pPr>
                  <a:defRPr sz="1197" b="1" i="0" u="none" strike="noStrike" kern="1200" cap="all" baseline="0">
                    <a:solidFill>
                      <a:schemeClr val="lt1">
                        <a:lumMod val="85000"/>
                      </a:schemeClr>
                    </a:solidFill>
                    <a:latin typeface="+mn-lt"/>
                    <a:ea typeface="+mn-ea"/>
                    <a:cs typeface="+mn-cs"/>
                  </a:defRPr>
                </a:pPr>
                <a:r>
                  <a:rPr lang="es-PA"/>
                  <a:t>GWh</a:t>
                </a:r>
              </a:p>
            </c:rich>
          </c:tx>
          <c:layout>
            <c:manualLayout>
              <c:xMode val="edge"/>
              <c:yMode val="edge"/>
              <c:x val="2.9859745285053755E-2"/>
              <c:y val="4.6627181001233073E-2"/>
            </c:manualLayout>
          </c:layout>
          <c:overlay val="0"/>
          <c:spPr>
            <a:noFill/>
            <a:ln>
              <a:noFill/>
            </a:ln>
            <a:effectLst/>
          </c:spPr>
          <c:txPr>
            <a:bodyPr rot="0" spcFirstLastPara="1" vertOverflow="ellipsis" wrap="square" anchor="ctr" anchorCtr="1"/>
            <a:lstStyle/>
            <a:p>
              <a:pPr>
                <a:defRPr sz="1197" b="1" i="0" u="none" strike="noStrike" kern="1200" cap="all" baseline="0">
                  <a:solidFill>
                    <a:schemeClr val="lt1">
                      <a:lumMod val="85000"/>
                    </a:schemeClr>
                  </a:solidFill>
                  <a:latin typeface="+mn-lt"/>
                  <a:ea typeface="+mn-ea"/>
                  <a:cs typeface="+mn-cs"/>
                </a:defRPr>
              </a:pPr>
              <a:endParaRPr lang="es-PE"/>
            </a:p>
          </c:txPr>
        </c:title>
        <c:numFmt formatCode="0.0" sourceLinked="0"/>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lt1">
                    <a:lumMod val="85000"/>
                  </a:schemeClr>
                </a:solidFill>
                <a:latin typeface="+mn-lt"/>
                <a:ea typeface="+mn-ea"/>
                <a:cs typeface="+mn-cs"/>
              </a:defRPr>
            </a:pPr>
            <a:endParaRPr lang="es-PE"/>
          </a:p>
        </c:txPr>
        <c:crossAx val="207297144"/>
        <c:crosses val="autoZero"/>
        <c:crossBetween val="between"/>
      </c:valAx>
      <c:valAx>
        <c:axId val="207300280"/>
        <c:scaling>
          <c:orientation val="minMax"/>
          <c:max val="1.1000000000000001"/>
          <c:min val="0"/>
        </c:scaling>
        <c:delete val="0"/>
        <c:axPos val="r"/>
        <c:title>
          <c:tx>
            <c:rich>
              <a:bodyPr rot="0" spcFirstLastPara="1" vertOverflow="ellipsis" wrap="square" anchor="ctr" anchorCtr="1"/>
              <a:lstStyle/>
              <a:p>
                <a:pPr>
                  <a:defRPr sz="1197" b="1" i="0" u="none" strike="noStrike" kern="1200" cap="all" baseline="0">
                    <a:solidFill>
                      <a:schemeClr val="lt1">
                        <a:lumMod val="85000"/>
                      </a:schemeClr>
                    </a:solidFill>
                    <a:latin typeface="+mn-lt"/>
                    <a:ea typeface="+mn-ea"/>
                    <a:cs typeface="+mn-cs"/>
                  </a:defRPr>
                </a:pPr>
                <a:r>
                  <a:rPr lang="es-PA"/>
                  <a:t>Factor de Planta</a:t>
                </a:r>
              </a:p>
            </c:rich>
          </c:tx>
          <c:layout>
            <c:manualLayout>
              <c:xMode val="edge"/>
              <c:yMode val="edge"/>
              <c:x val="0.85854942532626366"/>
              <c:y val="3.8413333173692846E-2"/>
            </c:manualLayout>
          </c:layout>
          <c:overlay val="0"/>
          <c:spPr>
            <a:noFill/>
            <a:ln>
              <a:noFill/>
            </a:ln>
            <a:effectLst/>
          </c:spPr>
          <c:txPr>
            <a:bodyPr rot="0" spcFirstLastPara="1" vertOverflow="ellipsis" wrap="square" anchor="ctr" anchorCtr="1"/>
            <a:lstStyle/>
            <a:p>
              <a:pPr>
                <a:defRPr sz="1197" b="1" i="0" u="none" strike="noStrike" kern="1200" cap="all" baseline="0">
                  <a:solidFill>
                    <a:schemeClr val="lt1">
                      <a:lumMod val="85000"/>
                    </a:schemeClr>
                  </a:solidFill>
                  <a:latin typeface="+mn-lt"/>
                  <a:ea typeface="+mn-ea"/>
                  <a:cs typeface="+mn-cs"/>
                </a:defRPr>
              </a:pPr>
              <a:endParaRPr lang="es-PE"/>
            </a:p>
          </c:txPr>
        </c:title>
        <c:numFmt formatCode="0.0" sourceLinked="0"/>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lt1">
                    <a:lumMod val="85000"/>
                  </a:schemeClr>
                </a:solidFill>
                <a:latin typeface="+mn-lt"/>
                <a:ea typeface="+mn-ea"/>
                <a:cs typeface="+mn-cs"/>
              </a:defRPr>
            </a:pPr>
            <a:endParaRPr lang="es-PE"/>
          </a:p>
        </c:txPr>
        <c:crossAx val="207303808"/>
        <c:crosses val="max"/>
        <c:crossBetween val="between"/>
      </c:valAx>
      <c:catAx>
        <c:axId val="207303808"/>
        <c:scaling>
          <c:orientation val="minMax"/>
        </c:scaling>
        <c:delete val="1"/>
        <c:axPos val="b"/>
        <c:numFmt formatCode="General" sourceLinked="1"/>
        <c:majorTickMark val="none"/>
        <c:minorTickMark val="none"/>
        <c:tickLblPos val="nextTo"/>
        <c:crossAx val="207300280"/>
        <c:crosses val="autoZero"/>
        <c:auto val="1"/>
        <c:lblAlgn val="ctr"/>
        <c:lblOffset val="100"/>
        <c:noMultiLvlLbl val="0"/>
      </c:catAx>
      <c:spPr>
        <a:noFill/>
        <a:ln>
          <a:noFill/>
        </a:ln>
        <a:effectLst/>
      </c:spPr>
    </c:plotArea>
    <c:legend>
      <c:legendPos val="b"/>
      <c:layout/>
      <c:overlay val="0"/>
      <c:spPr>
        <a:noFill/>
        <a:ln>
          <a:noFill/>
        </a:ln>
        <a:effectLst/>
      </c:spPr>
      <c:txPr>
        <a:bodyPr rot="0" spcFirstLastPara="1" vertOverflow="ellipsis" vert="horz" wrap="square" anchor="ctr" anchorCtr="1"/>
        <a:lstStyle/>
        <a:p>
          <a:pPr>
            <a:defRPr sz="1197" b="0" i="0" u="none" strike="noStrike" kern="1200" baseline="0">
              <a:solidFill>
                <a:schemeClr val="lt1">
                  <a:lumMod val="85000"/>
                </a:schemeClr>
              </a:solidFill>
              <a:latin typeface="+mn-lt"/>
              <a:ea typeface="+mn-ea"/>
              <a:cs typeface="+mn-cs"/>
            </a:defRPr>
          </a:pPr>
          <a:endParaRPr lang="es-PE"/>
        </a:p>
      </c:txPr>
    </c:legend>
    <c:plotVisOnly val="1"/>
    <c:dispBlanksAs val="gap"/>
    <c:showDLblsOverMax val="0"/>
  </c:chart>
  <c:spPr>
    <a:gradFill flip="none" rotWithShape="1">
      <a:gsLst>
        <a:gs pos="0">
          <a:schemeClr val="dk1">
            <a:lumMod val="65000"/>
            <a:lumOff val="35000"/>
          </a:schemeClr>
        </a:gs>
        <a:gs pos="100000">
          <a:schemeClr val="dk1">
            <a:lumMod val="85000"/>
            <a:lumOff val="15000"/>
          </a:schemeClr>
        </a:gs>
      </a:gsLst>
      <a:path path="circle">
        <a:fillToRect l="50000" t="50000" r="50000" b="50000"/>
      </a:path>
      <a:tileRect/>
    </a:gradFill>
    <a:ln>
      <a:noFill/>
    </a:ln>
    <a:effectLst/>
  </c:spPr>
  <c:txPr>
    <a:bodyPr/>
    <a:lstStyle/>
    <a:p>
      <a:pPr>
        <a:defRPr/>
      </a:pPr>
      <a:endParaRPr lang="es-PE"/>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6.9629279428704269E-2"/>
          <c:y val="0.16862839298582752"/>
          <c:w val="0.81927235019550793"/>
          <c:h val="0.66501303329537842"/>
        </c:manualLayout>
      </c:layout>
      <c:barChart>
        <c:barDir val="col"/>
        <c:grouping val="clustered"/>
        <c:varyColors val="0"/>
        <c:ser>
          <c:idx val="0"/>
          <c:order val="0"/>
          <c:tx>
            <c:strRef>
              <c:f>'[Inf_julio_2018_SGI.xlsx]6. FP RER'!$O$5</c:f>
              <c:strCache>
                <c:ptCount val="1"/>
                <c:pt idx="0">
                  <c:v>Producción (GWh)</c:v>
                </c:pt>
              </c:strCache>
            </c:strRef>
          </c:tx>
          <c:spPr>
            <a:solidFill>
              <a:schemeClr val="accent1">
                <a:shade val="80000"/>
                <a:satMod val="150000"/>
              </a:schemeClr>
            </a:solidFill>
            <a:ln>
              <a:noFill/>
            </a:ln>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c:spPr>
          <c:invertIfNegative val="0"/>
          <c:cat>
            <c:strRef>
              <c:f>'[Inf_julio_2018_SGI.xlsx]6. FP RER'!$L$37:$L$39</c:f>
              <c:strCache>
                <c:ptCount val="3"/>
                <c:pt idx="0">
                  <c:v>C.T. PARAMONGA</c:v>
                </c:pt>
                <c:pt idx="1">
                  <c:v>C.T. HUAYCOLORO</c:v>
                </c:pt>
                <c:pt idx="2">
                  <c:v>C.T. LA GRINGA</c:v>
                </c:pt>
              </c:strCache>
            </c:strRef>
          </c:cat>
          <c:val>
            <c:numRef>
              <c:f>'[Inf_julio_2018_SGI.xlsx]6. FP RER'!$O$37:$O$39</c:f>
              <c:numCache>
                <c:formatCode>0.00</c:formatCode>
                <c:ptCount val="3"/>
                <c:pt idx="0">
                  <c:v>8.1191125700000004</c:v>
                </c:pt>
                <c:pt idx="1">
                  <c:v>2.8183070749999999</c:v>
                </c:pt>
                <c:pt idx="2">
                  <c:v>0</c:v>
                </c:pt>
              </c:numCache>
            </c:numRef>
          </c:val>
          <c:extLst xmlns:c16r2="http://schemas.microsoft.com/office/drawing/2015/06/chart">
            <c:ext xmlns:c16="http://schemas.microsoft.com/office/drawing/2014/chart" uri="{C3380CC4-5D6E-409C-BE32-E72D297353CC}">
              <c16:uniqueId val="{00000000-136E-4B27-873F-868D28563A1D}"/>
            </c:ext>
          </c:extLst>
        </c:ser>
        <c:dLbls>
          <c:showLegendKey val="0"/>
          <c:showVal val="0"/>
          <c:showCatName val="0"/>
          <c:showSerName val="0"/>
          <c:showPercent val="0"/>
          <c:showBubbleSize val="0"/>
        </c:dLbls>
        <c:gapWidth val="150"/>
        <c:axId val="207298320"/>
        <c:axId val="207298712"/>
      </c:barChart>
      <c:lineChart>
        <c:grouping val="standard"/>
        <c:varyColors val="0"/>
        <c:ser>
          <c:idx val="1"/>
          <c:order val="1"/>
          <c:tx>
            <c:strRef>
              <c:f>'[Inf_julio_2018_SGI.xlsx]6. FP RER'!$P$5</c:f>
              <c:strCache>
                <c:ptCount val="1"/>
                <c:pt idx="0">
                  <c:v>Factor de planta</c:v>
                </c:pt>
              </c:strCache>
            </c:strRef>
          </c:tx>
          <c:spPr>
            <a:ln w="34925" cap="rnd">
              <a:solidFill>
                <a:schemeClr val="accent2"/>
              </a:solidFill>
              <a:round/>
            </a:ln>
            <a:effectLst>
              <a:outerShdw blurRad="44450" dist="13970" dir="5400000" algn="ctr" rotWithShape="0">
                <a:srgbClr val="000000">
                  <a:alpha val="45000"/>
                </a:srgbClr>
              </a:outerShdw>
            </a:effectLst>
          </c:spPr>
          <c:marker>
            <c:symbol val="circle"/>
            <c:size val="6"/>
            <c:spPr>
              <a:solidFill>
                <a:schemeClr val="accent2">
                  <a:shade val="80000"/>
                  <a:satMod val="150000"/>
                </a:schemeClr>
              </a:solidFill>
              <a:ln w="9525">
                <a:solidFill>
                  <a:schemeClr val="accent2"/>
                </a:solidFill>
                <a:round/>
              </a:ln>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c:spPr>
          </c:marker>
          <c:cat>
            <c:strRef>
              <c:f>'[Inf_julio_2018_SGI.xlsx]6. FP RER'!$L$37:$L$39</c:f>
              <c:strCache>
                <c:ptCount val="3"/>
                <c:pt idx="0">
                  <c:v>C.T. PARAMONGA</c:v>
                </c:pt>
                <c:pt idx="1">
                  <c:v>C.T. HUAYCOLORO</c:v>
                </c:pt>
                <c:pt idx="2">
                  <c:v>C.T. LA GRINGA</c:v>
                </c:pt>
              </c:strCache>
            </c:strRef>
          </c:cat>
          <c:val>
            <c:numRef>
              <c:f>'[Inf_julio_2018_SGI.xlsx]6. FP RER'!$P$37:$P$39</c:f>
              <c:numCache>
                <c:formatCode>0.00</c:formatCode>
                <c:ptCount val="3"/>
                <c:pt idx="0">
                  <c:v>0.88505619522026158</c:v>
                </c:pt>
                <c:pt idx="1">
                  <c:v>0.91831445910720078</c:v>
                </c:pt>
                <c:pt idx="2">
                  <c:v>0</c:v>
                </c:pt>
              </c:numCache>
            </c:numRef>
          </c:val>
          <c:smooth val="0"/>
          <c:extLst xmlns:c16r2="http://schemas.microsoft.com/office/drawing/2015/06/chart">
            <c:ext xmlns:c16="http://schemas.microsoft.com/office/drawing/2014/chart" uri="{C3380CC4-5D6E-409C-BE32-E72D297353CC}">
              <c16:uniqueId val="{00000001-136E-4B27-873F-868D28563A1D}"/>
            </c:ext>
          </c:extLst>
        </c:ser>
        <c:dLbls>
          <c:showLegendKey val="0"/>
          <c:showVal val="0"/>
          <c:showCatName val="0"/>
          <c:showSerName val="0"/>
          <c:showPercent val="0"/>
          <c:showBubbleSize val="0"/>
        </c:dLbls>
        <c:marker val="1"/>
        <c:smooth val="0"/>
        <c:axId val="207303416"/>
        <c:axId val="207299496"/>
      </c:lineChart>
      <c:catAx>
        <c:axId val="207298320"/>
        <c:scaling>
          <c:orientation val="minMax"/>
        </c:scaling>
        <c:delete val="0"/>
        <c:axPos val="b"/>
        <c:numFmt formatCode="General" sourceLinked="1"/>
        <c:majorTickMark val="none"/>
        <c:minorTickMark val="none"/>
        <c:tickLblPos val="nextTo"/>
        <c:spPr>
          <a:noFill/>
          <a:ln w="12700" cap="flat" cmpd="sng" algn="ctr">
            <a:solidFill>
              <a:schemeClr val="lt1">
                <a:lumMod val="95000"/>
                <a:alpha val="54000"/>
              </a:schemeClr>
            </a:solidFill>
            <a:round/>
          </a:ln>
          <a:effectLst/>
        </c:spPr>
        <c:txPr>
          <a:bodyPr rot="0" spcFirstLastPara="1" vertOverflow="ellipsis" wrap="square" anchor="ctr" anchorCtr="1"/>
          <a:lstStyle/>
          <a:p>
            <a:pPr>
              <a:defRPr sz="1600" b="1" i="0" u="none" strike="noStrike" kern="1200" baseline="0">
                <a:solidFill>
                  <a:schemeClr val="lt1">
                    <a:lumMod val="85000"/>
                  </a:schemeClr>
                </a:solidFill>
                <a:latin typeface="+mn-lt"/>
                <a:ea typeface="+mn-ea"/>
                <a:cs typeface="+mn-cs"/>
              </a:defRPr>
            </a:pPr>
            <a:endParaRPr lang="es-PE"/>
          </a:p>
        </c:txPr>
        <c:crossAx val="207298712"/>
        <c:crosses val="autoZero"/>
        <c:auto val="1"/>
        <c:lblAlgn val="ctr"/>
        <c:lblOffset val="100"/>
        <c:noMultiLvlLbl val="0"/>
      </c:catAx>
      <c:valAx>
        <c:axId val="207298712"/>
        <c:scaling>
          <c:orientation val="minMax"/>
        </c:scaling>
        <c:delete val="0"/>
        <c:axPos val="l"/>
        <c:majorGridlines>
          <c:spPr>
            <a:ln w="9525" cap="flat" cmpd="sng" algn="ctr">
              <a:solidFill>
                <a:schemeClr val="lt1">
                  <a:lumMod val="95000"/>
                  <a:alpha val="10000"/>
                </a:schemeClr>
              </a:solidFill>
              <a:round/>
            </a:ln>
            <a:effectLst/>
          </c:spPr>
        </c:majorGridlines>
        <c:title>
          <c:tx>
            <c:rich>
              <a:bodyPr rot="0" spcFirstLastPara="1" vertOverflow="ellipsis" wrap="square" anchor="ctr" anchorCtr="1"/>
              <a:lstStyle/>
              <a:p>
                <a:pPr>
                  <a:defRPr sz="1600" b="1" i="0" u="none" strike="noStrike" kern="1200" cap="all" baseline="0">
                    <a:solidFill>
                      <a:schemeClr val="lt1">
                        <a:lumMod val="85000"/>
                      </a:schemeClr>
                    </a:solidFill>
                    <a:latin typeface="+mn-lt"/>
                    <a:ea typeface="+mn-ea"/>
                    <a:cs typeface="+mn-cs"/>
                  </a:defRPr>
                </a:pPr>
                <a:r>
                  <a:rPr lang="es-PA"/>
                  <a:t>GWh</a:t>
                </a:r>
              </a:p>
            </c:rich>
          </c:tx>
          <c:layout>
            <c:manualLayout>
              <c:xMode val="edge"/>
              <c:yMode val="edge"/>
              <c:x val="4.3316253188149662E-5"/>
              <c:y val="3.2337779497474503E-2"/>
            </c:manualLayout>
          </c:layout>
          <c:overlay val="0"/>
          <c:spPr>
            <a:noFill/>
            <a:ln>
              <a:noFill/>
            </a:ln>
            <a:effectLst/>
          </c:spPr>
          <c:txPr>
            <a:bodyPr rot="0" spcFirstLastPara="1" vertOverflow="ellipsis" wrap="square" anchor="ctr" anchorCtr="1"/>
            <a:lstStyle/>
            <a:p>
              <a:pPr>
                <a:defRPr sz="1600" b="1" i="0" u="none" strike="noStrike" kern="1200" cap="all" baseline="0">
                  <a:solidFill>
                    <a:schemeClr val="lt1">
                      <a:lumMod val="85000"/>
                    </a:schemeClr>
                  </a:solidFill>
                  <a:latin typeface="+mn-lt"/>
                  <a:ea typeface="+mn-ea"/>
                  <a:cs typeface="+mn-cs"/>
                </a:defRPr>
              </a:pPr>
              <a:endParaRPr lang="es-PE"/>
            </a:p>
          </c:txPr>
        </c:title>
        <c:numFmt formatCode="0.0" sourceLinked="0"/>
        <c:majorTickMark val="none"/>
        <c:minorTickMark val="none"/>
        <c:tickLblPos val="nextTo"/>
        <c:spPr>
          <a:noFill/>
          <a:ln>
            <a:noFill/>
          </a:ln>
          <a:effectLst/>
        </c:spPr>
        <c:txPr>
          <a:bodyPr rot="-60000000" spcFirstLastPara="1" vertOverflow="ellipsis" vert="horz" wrap="square" anchor="ctr" anchorCtr="1"/>
          <a:lstStyle/>
          <a:p>
            <a:pPr>
              <a:defRPr sz="1600" b="1" i="0" u="none" strike="noStrike" kern="1200" baseline="0">
                <a:solidFill>
                  <a:schemeClr val="lt1">
                    <a:lumMod val="85000"/>
                  </a:schemeClr>
                </a:solidFill>
                <a:latin typeface="+mn-lt"/>
                <a:ea typeface="+mn-ea"/>
                <a:cs typeface="+mn-cs"/>
              </a:defRPr>
            </a:pPr>
            <a:endParaRPr lang="es-PE"/>
          </a:p>
        </c:txPr>
        <c:crossAx val="207298320"/>
        <c:crosses val="autoZero"/>
        <c:crossBetween val="between"/>
      </c:valAx>
      <c:valAx>
        <c:axId val="207299496"/>
        <c:scaling>
          <c:orientation val="minMax"/>
          <c:max val="1.1000000000000001"/>
          <c:min val="0"/>
        </c:scaling>
        <c:delete val="0"/>
        <c:axPos val="r"/>
        <c:title>
          <c:tx>
            <c:rich>
              <a:bodyPr rot="0" spcFirstLastPara="1" vertOverflow="ellipsis" wrap="square" anchor="ctr" anchorCtr="1"/>
              <a:lstStyle/>
              <a:p>
                <a:pPr>
                  <a:defRPr sz="1600" b="1" i="0" u="none" strike="noStrike" kern="1200" cap="all" baseline="0">
                    <a:solidFill>
                      <a:schemeClr val="lt1">
                        <a:lumMod val="85000"/>
                      </a:schemeClr>
                    </a:solidFill>
                    <a:latin typeface="+mn-lt"/>
                    <a:ea typeface="+mn-ea"/>
                    <a:cs typeface="+mn-cs"/>
                  </a:defRPr>
                </a:pPr>
                <a:r>
                  <a:rPr lang="es-PA"/>
                  <a:t>Factor de Planta</a:t>
                </a:r>
              </a:p>
            </c:rich>
          </c:tx>
          <c:layout>
            <c:manualLayout>
              <c:xMode val="edge"/>
              <c:yMode val="edge"/>
              <c:x val="0.81381937081662914"/>
              <c:y val="4.6253393152950475E-2"/>
            </c:manualLayout>
          </c:layout>
          <c:overlay val="0"/>
          <c:spPr>
            <a:noFill/>
            <a:ln>
              <a:noFill/>
            </a:ln>
            <a:effectLst/>
          </c:spPr>
          <c:txPr>
            <a:bodyPr rot="0" spcFirstLastPara="1" vertOverflow="ellipsis" wrap="square" anchor="ctr" anchorCtr="1"/>
            <a:lstStyle/>
            <a:p>
              <a:pPr>
                <a:defRPr sz="1600" b="1" i="0" u="none" strike="noStrike" kern="1200" cap="all" baseline="0">
                  <a:solidFill>
                    <a:schemeClr val="lt1">
                      <a:lumMod val="85000"/>
                    </a:schemeClr>
                  </a:solidFill>
                  <a:latin typeface="+mn-lt"/>
                  <a:ea typeface="+mn-ea"/>
                  <a:cs typeface="+mn-cs"/>
                </a:defRPr>
              </a:pPr>
              <a:endParaRPr lang="es-PE"/>
            </a:p>
          </c:txPr>
        </c:title>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1600" b="1" i="0" u="none" strike="noStrike" kern="1200" baseline="0">
                <a:solidFill>
                  <a:schemeClr val="lt1">
                    <a:lumMod val="85000"/>
                  </a:schemeClr>
                </a:solidFill>
                <a:latin typeface="+mn-lt"/>
                <a:ea typeface="+mn-ea"/>
                <a:cs typeface="+mn-cs"/>
              </a:defRPr>
            </a:pPr>
            <a:endParaRPr lang="es-PE"/>
          </a:p>
        </c:txPr>
        <c:crossAx val="207303416"/>
        <c:crosses val="max"/>
        <c:crossBetween val="between"/>
      </c:valAx>
      <c:catAx>
        <c:axId val="207303416"/>
        <c:scaling>
          <c:orientation val="minMax"/>
        </c:scaling>
        <c:delete val="1"/>
        <c:axPos val="b"/>
        <c:numFmt formatCode="General" sourceLinked="1"/>
        <c:majorTickMark val="none"/>
        <c:minorTickMark val="none"/>
        <c:tickLblPos val="nextTo"/>
        <c:crossAx val="207299496"/>
        <c:crosses val="autoZero"/>
        <c:auto val="1"/>
        <c:lblAlgn val="ctr"/>
        <c:lblOffset val="100"/>
        <c:noMultiLvlLbl val="0"/>
      </c:catAx>
      <c:spPr>
        <a:noFill/>
        <a:ln>
          <a:noFill/>
        </a:ln>
        <a:effectLst/>
      </c:spPr>
    </c:plotArea>
    <c:legend>
      <c:legendPos val="b"/>
      <c:layout/>
      <c:overlay val="0"/>
      <c:spPr>
        <a:noFill/>
        <a:ln>
          <a:noFill/>
        </a:ln>
        <a:effectLst/>
      </c:spPr>
      <c:txPr>
        <a:bodyPr rot="0" spcFirstLastPara="1" vertOverflow="ellipsis" vert="horz" wrap="square" anchor="ctr" anchorCtr="1"/>
        <a:lstStyle/>
        <a:p>
          <a:pPr>
            <a:defRPr sz="1600" b="1" i="0" u="none" strike="noStrike" kern="1200" baseline="0">
              <a:solidFill>
                <a:schemeClr val="lt1">
                  <a:lumMod val="85000"/>
                </a:schemeClr>
              </a:solidFill>
              <a:latin typeface="+mn-lt"/>
              <a:ea typeface="+mn-ea"/>
              <a:cs typeface="+mn-cs"/>
            </a:defRPr>
          </a:pPr>
          <a:endParaRPr lang="es-PE"/>
        </a:p>
      </c:txPr>
    </c:legend>
    <c:plotVisOnly val="1"/>
    <c:dispBlanksAs val="gap"/>
    <c:showDLblsOverMax val="0"/>
  </c:chart>
  <c:spPr>
    <a:gradFill flip="none" rotWithShape="1">
      <a:gsLst>
        <a:gs pos="0">
          <a:schemeClr val="dk1">
            <a:lumMod val="65000"/>
            <a:lumOff val="35000"/>
          </a:schemeClr>
        </a:gs>
        <a:gs pos="100000">
          <a:schemeClr val="dk1">
            <a:lumMod val="85000"/>
            <a:lumOff val="15000"/>
          </a:schemeClr>
        </a:gs>
      </a:gsLst>
      <a:path path="circle">
        <a:fillToRect l="50000" t="50000" r="50000" b="50000"/>
      </a:path>
      <a:tileRect/>
    </a:gradFill>
    <a:ln>
      <a:noFill/>
    </a:ln>
    <a:effectLst/>
  </c:spPr>
  <c:txPr>
    <a:bodyPr/>
    <a:lstStyle/>
    <a:p>
      <a:pPr>
        <a:defRPr sz="1600" b="1"/>
      </a:pPr>
      <a:endParaRPr lang="es-PE"/>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3">
  <cs:axisTitle>
    <cs:lnRef idx="0"/>
    <cs:fillRef idx="0"/>
    <cs:effectRef idx="0"/>
    <cs:fontRef idx="minor">
      <a:schemeClr val="dk1">
        <a:lumMod val="75000"/>
        <a:lumOff val="25000"/>
      </a:schemeClr>
    </cs:fontRef>
    <cs:defRPr sz="900"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900"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900" kern="1200"/>
  </cs:chartArea>
  <cs:dataLabel>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000" b="1" i="0" u="none" strike="noStrike" kern="1200" baseline="0"/>
  </cs:dataLabel>
  <cs:dataLabelCallout>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000" b="1" i="0" u="none" strike="noStrike" kern="1200" baseline="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900"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900"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18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900"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900" kern="1200"/>
  </cs:valueAxis>
  <cs:wall>
    <cs:lnRef idx="0"/>
    <cs:fillRef idx="0"/>
    <cs:effectRef idx="0"/>
    <cs:fontRef idx="minor">
      <a:schemeClr val="dk1"/>
    </cs:fontRef>
  </cs:wall>
</cs:chartStyle>
</file>

<file path=ppt/charts/style2.xml><?xml version="1.0" encoding="utf-8"?>
<cs:chartStyle xmlns:cs="http://schemas.microsoft.com/office/drawing/2012/chartStyle" xmlns:a="http://schemas.openxmlformats.org/drawingml/2006/main" id="326">
  <cs:axisTitle>
    <cs:lnRef idx="0"/>
    <cs:fillRef idx="0"/>
    <cs:effectRef idx="0"/>
    <cs:fontRef idx="minor">
      <a:schemeClr val="tx2"/>
    </cs:fontRef>
    <cs:defRPr sz="1197" b="1" kern="1200"/>
  </cs:axisTitle>
  <cs:categoryAxis>
    <cs:lnRef idx="0"/>
    <cs:fillRef idx="0"/>
    <cs:effectRef idx="0"/>
    <cs:fontRef idx="minor">
      <a:schemeClr val="tx2"/>
    </cs:fontRef>
    <cs:spPr>
      <a:ln w="9525" cap="flat" cmpd="sng" algn="ctr">
        <a:solidFill>
          <a:schemeClr val="tx2">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2">
            <a:lumMod val="15000"/>
            <a:lumOff val="85000"/>
          </a:schemeClr>
        </a:solidFill>
        <a:round/>
      </a:ln>
    </cs:spPr>
    <cs:defRPr sz="1197" kern="1200"/>
  </cs:chartArea>
  <cs:dataLabel>
    <cs:lnRef idx="0"/>
    <cs:fillRef idx="0"/>
    <cs:effectRef idx="0"/>
    <cs:fontRef idx="minor">
      <a:schemeClr val="tx2"/>
    </cs:fontRef>
    <cs:defRPr sz="1197" kern="1200"/>
  </cs:dataLabel>
  <cs:dataLabelCallout>
    <cs:lnRef idx="0"/>
    <cs:fillRef idx="0"/>
    <cs:effectRef idx="0"/>
    <cs:fontRef idx="minor">
      <a:schemeClr val="dk2">
        <a:lumMod val="7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2"/>
    <cs:fontRef idx="minor">
      <a:schemeClr val="tx2"/>
    </cs:fontRef>
  </cs:dataPoint>
  <cs:dataPoint3D>
    <cs:lnRef idx="0"/>
    <cs:fillRef idx="3">
      <cs:styleClr val="auto"/>
    </cs:fillRef>
    <cs:effectRef idx="2"/>
    <cs:fontRef idx="minor">
      <a:schemeClr val="tx2"/>
    </cs:fontRef>
  </cs:dataPoint3D>
  <cs:dataPointLine>
    <cs:lnRef idx="0">
      <cs:styleClr val="auto"/>
    </cs:lnRef>
    <cs:fillRef idx="3"/>
    <cs:effectRef idx="2"/>
    <cs:fontRef idx="minor">
      <a:schemeClr val="tx2"/>
    </cs:fontRef>
    <cs:spPr>
      <a:ln w="31750" cap="rnd">
        <a:solidFill>
          <a:schemeClr val="phClr"/>
        </a:solidFill>
        <a:round/>
      </a:ln>
    </cs:spPr>
  </cs:dataPointLine>
  <cs:dataPointMarker>
    <cs:lnRef idx="0"/>
    <cs:fillRef idx="3">
      <cs:styleClr val="auto"/>
    </cs:fillRef>
    <cs:effectRef idx="2"/>
    <cs:fontRef idx="minor">
      <a:schemeClr val="tx2"/>
    </cs:fontRef>
    <cs:spPr>
      <a:ln w="12700">
        <a:solidFill>
          <a:schemeClr val="lt2"/>
        </a:solidFill>
        <a:round/>
      </a:ln>
    </cs:spPr>
  </cs:dataPointMarker>
  <cs:dataPointMarkerLayout symbol="circle" size="6"/>
  <cs:dataPointWireframe>
    <cs:lnRef idx="0">
      <cs:styleClr val="auto"/>
    </cs:lnRef>
    <cs:fillRef idx="3"/>
    <cs:effectRef idx="2"/>
    <cs:fontRef idx="minor">
      <a:schemeClr val="tx2"/>
    </cs:fontRef>
    <cs:spPr>
      <a:ln w="9525" cap="rnd">
        <a:solidFill>
          <a:schemeClr val="phClr"/>
        </a:solidFill>
        <a:round/>
      </a:ln>
    </cs:spPr>
  </cs:dataPointWireframe>
  <cs:dataTable>
    <cs:lnRef idx="0"/>
    <cs:fillRef idx="0"/>
    <cs:effectRef idx="0"/>
    <cs:fontRef idx="minor">
      <a:schemeClr val="tx2"/>
    </cs:fontRef>
    <cs:spPr>
      <a:ln w="9525">
        <a:solidFill>
          <a:schemeClr val="tx2">
            <a:lumMod val="15000"/>
            <a:lumOff val="85000"/>
          </a:schemeClr>
        </a:solidFill>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2"/>
    </cs:fontRef>
    <cs:spPr>
      <a:ln w="9525">
        <a:solidFill>
          <a:schemeClr val="dk1">
            <a:lumMod val="75000"/>
            <a:lumOff val="25000"/>
          </a:schemeClr>
        </a:solidFill>
        <a:prstDash val="dash"/>
      </a:ln>
    </cs:spPr>
  </cs:dropLine>
  <cs:errorBar>
    <cs:lnRef idx="0"/>
    <cs:fillRef idx="0"/>
    <cs:effectRef idx="0"/>
    <cs:fontRef idx="minor">
      <a:schemeClr val="tx2"/>
    </cs:fontRef>
    <cs:spPr>
      <a:ln w="9525">
        <a:solidFill>
          <a:schemeClr val="tx2">
            <a:lumMod val="75000"/>
          </a:schemeClr>
        </a:solidFill>
        <a:round/>
      </a:ln>
    </cs:spPr>
  </cs:errorBar>
  <cs:floor>
    <cs:lnRef idx="0"/>
    <cs:fillRef idx="0"/>
    <cs:effectRef idx="0"/>
    <cs:fontRef idx="minor">
      <a:schemeClr val="tx2"/>
    </cs:fontRef>
  </cs:floor>
  <cs:gridlineMajor>
    <cs:lnRef idx="0"/>
    <cs:fillRef idx="0"/>
    <cs:effectRef idx="0"/>
    <cs:fontRef idx="minor">
      <a:schemeClr val="tx2"/>
    </cs:fontRef>
    <cs:spPr>
      <a:ln w="9525" cap="flat" cmpd="sng" algn="ctr">
        <a:solidFill>
          <a:schemeClr val="tx2">
            <a:lumMod val="15000"/>
            <a:lumOff val="85000"/>
          </a:schemeClr>
        </a:solidFill>
        <a:round/>
      </a:ln>
    </cs:spPr>
  </cs:gridlineMajor>
  <cs:gridlineMinor>
    <cs:lnRef idx="0"/>
    <cs:fillRef idx="0"/>
    <cs:effectRef idx="0"/>
    <cs:fontRef idx="minor">
      <a:schemeClr val="tx2"/>
    </cs:fontRef>
    <cs:spPr>
      <a:ln>
        <a:solidFill>
          <a:schemeClr val="tx2">
            <a:lumMod val="5000"/>
            <a:lumOff val="95000"/>
          </a:schemeClr>
        </a:solidFill>
      </a:ln>
    </cs:spPr>
  </cs:gridlineMinor>
  <cs:hiLoLine>
    <cs:lnRef idx="0"/>
    <cs:fillRef idx="0"/>
    <cs:effectRef idx="0"/>
    <cs:fontRef idx="minor">
      <a:schemeClr val="tx2"/>
    </cs:fontRef>
    <cs:spPr>
      <a:ln w="9525">
        <a:solidFill>
          <a:schemeClr val="dk1">
            <a:lumMod val="75000"/>
            <a:lumOff val="25000"/>
          </a:schemeClr>
        </a:solidFill>
      </a:ln>
    </cs:spPr>
  </cs:hiLoLine>
  <cs:leaderLine>
    <cs:lnRef idx="0"/>
    <cs:fillRef idx="0"/>
    <cs:effectRef idx="0"/>
    <cs:fontRef idx="minor">
      <a:schemeClr val="tx2"/>
    </cs:fontRef>
    <cs:spPr>
      <a:ln w="9525">
        <a:solidFill>
          <a:schemeClr val="tx2">
            <a:lumMod val="35000"/>
            <a:lumOff val="65000"/>
          </a:schemeClr>
        </a:solidFill>
      </a:ln>
    </cs:spPr>
  </cs:leaderLine>
  <cs:legend>
    <cs:lnRef idx="0"/>
    <cs:fillRef idx="0"/>
    <cs:effectRef idx="0"/>
    <cs:fontRef idx="minor">
      <a:schemeClr val="tx2"/>
    </cs:fontRef>
    <cs:defRPr sz="1197" kern="1200"/>
  </cs:legend>
  <cs:plotArea>
    <cs:lnRef idx="0"/>
    <cs:fillRef idx="0"/>
    <cs:effectRef idx="0"/>
    <cs:fontRef idx="minor">
      <a:schemeClr val="tx2"/>
    </cs:fontRef>
  </cs:plotArea>
  <cs:plotArea3D>
    <cs:lnRef idx="0"/>
    <cs:fillRef idx="0"/>
    <cs:effectRef idx="0"/>
    <cs:fontRef idx="minor">
      <a:schemeClr val="tx2"/>
    </cs:fontRef>
  </cs:plotArea3D>
  <cs:seriesAxis>
    <cs:lnRef idx="0"/>
    <cs:fillRef idx="0"/>
    <cs:effectRef idx="0"/>
    <cs:fontRef idx="minor">
      <a:schemeClr val="tx2"/>
    </cs:fontRef>
    <cs:spPr>
      <a:ln w="9525" cap="flat" cmpd="sng" algn="ctr">
        <a:solidFill>
          <a:schemeClr val="tx2">
            <a:lumMod val="15000"/>
            <a:lumOff val="85000"/>
          </a:schemeClr>
        </a:solidFill>
        <a:round/>
      </a:ln>
    </cs:spPr>
    <cs:defRPr sz="1197" kern="1200"/>
  </cs:seriesAxis>
  <cs:seriesLine>
    <cs:lnRef idx="0"/>
    <cs:fillRef idx="0"/>
    <cs:effectRef idx="0"/>
    <cs:fontRef idx="minor">
      <a:schemeClr val="tx2"/>
    </cs:fontRef>
    <cs:spPr>
      <a:ln w="9525">
        <a:solidFill>
          <a:schemeClr val="tx2">
            <a:lumMod val="60000"/>
            <a:lumOff val="40000"/>
          </a:schemeClr>
        </a:solidFill>
        <a:prstDash val="dash"/>
      </a:ln>
    </cs:spPr>
  </cs:seriesLine>
  <cs:title>
    <cs:lnRef idx="0"/>
    <cs:fillRef idx="0"/>
    <cs:effectRef idx="0"/>
    <cs:fontRef idx="minor">
      <a:schemeClr val="tx2"/>
    </cs:fontRef>
    <cs:defRPr sz="2128" b="1" kern="1200"/>
  </cs:title>
  <cs:trendline>
    <cs:lnRef idx="0">
      <cs:styleClr val="auto"/>
    </cs:lnRef>
    <cs:fillRef idx="0"/>
    <cs:effectRef idx="0"/>
    <cs:fontRef idx="minor">
      <a:schemeClr val="tx2"/>
    </cs:fontRef>
    <cs:spPr>
      <a:ln w="19050" cap="rnd">
        <a:solidFill>
          <a:schemeClr val="phClr"/>
        </a:solidFill>
        <a:prstDash val="sysDash"/>
      </a:ln>
    </cs:spPr>
  </cs:trendline>
  <cs:trendlineLabel>
    <cs:lnRef idx="0"/>
    <cs:fillRef idx="0"/>
    <cs:effectRef idx="0"/>
    <cs:fontRef idx="minor">
      <a:schemeClr val="tx2"/>
    </cs:fontRef>
    <cs:defRPr sz="1197" kern="1200"/>
  </cs:trendlineLabel>
  <cs:upBar>
    <cs:lnRef idx="0"/>
    <cs:fillRef idx="0"/>
    <cs:effectRef idx="0"/>
    <cs:fontRef idx="minor">
      <a:schemeClr val="tx2"/>
    </cs:fontRef>
    <cs:spPr>
      <a:solidFill>
        <a:schemeClr val="lt1"/>
      </a:solidFill>
      <a:ln w="9525">
        <a:solidFill>
          <a:schemeClr val="tx1">
            <a:lumMod val="15000"/>
            <a:lumOff val="85000"/>
          </a:schemeClr>
        </a:solidFill>
      </a:ln>
    </cs:spPr>
  </cs:upBar>
  <cs:valueAxis>
    <cs:lnRef idx="0"/>
    <cs:fillRef idx="0"/>
    <cs:effectRef idx="0"/>
    <cs:fontRef idx="minor">
      <a:schemeClr val="tx2"/>
    </cs:fontRef>
    <cs:defRPr sz="1197" kern="1200"/>
  </cs:valueAxis>
  <cs:wall>
    <cs:lnRef idx="0"/>
    <cs:fillRef idx="0"/>
    <cs:effectRef idx="0"/>
    <cs:fontRef idx="minor">
      <a:schemeClr val="tx2"/>
    </cs:fontRef>
  </cs:wall>
</cs:chartStyle>
</file>

<file path=ppt/charts/style3.xml><?xml version="1.0" encoding="utf-8"?>
<cs:chartStyle xmlns:cs="http://schemas.microsoft.com/office/drawing/2012/chartStyle" xmlns:a="http://schemas.openxmlformats.org/drawingml/2006/main" id="352">
  <cs:axisTitle>
    <cs:lnRef idx="0"/>
    <cs:fillRef idx="0"/>
    <cs:effectRef idx="0"/>
    <cs:fontRef idx="minor">
      <a:schemeClr val="tx1">
        <a:lumMod val="65000"/>
        <a:lumOff val="35000"/>
      </a:schemeClr>
    </cs:fontRef>
    <cs:defRPr sz="1197"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lt1"/>
    </cs:fontRef>
  </cs:wall>
</cs:chartStyle>
</file>

<file path=ppt/charts/style4.xml><?xml version="1.0" encoding="utf-8"?>
<cs:chartStyle xmlns:cs="http://schemas.microsoft.com/office/drawing/2012/chartStyle" xmlns:a="http://schemas.openxmlformats.org/drawingml/2006/main" id="328">
  <cs:axisTitle>
    <cs:lnRef idx="0"/>
    <cs:fillRef idx="0"/>
    <cs:effectRef idx="0"/>
    <cs:fontRef idx="minor">
      <a:schemeClr val="lt1">
        <a:lumMod val="85000"/>
      </a:schemeClr>
    </cs:fontRef>
    <cs:defRPr sz="1197" b="1" kern="1200" cap="all"/>
  </cs:axisTitle>
  <cs:categoryAxis>
    <cs:lnRef idx="0"/>
    <cs:fillRef idx="0"/>
    <cs:effectRef idx="0"/>
    <cs:fontRef idx="minor">
      <a:schemeClr val="lt1">
        <a:lumMod val="85000"/>
      </a:schemeClr>
    </cs:fontRef>
    <cs:spPr>
      <a:ln w="12700" cap="flat" cmpd="sng" algn="ctr">
        <a:solidFill>
          <a:schemeClr val="lt1">
            <a:lumMod val="95000"/>
            <a:alpha val="54000"/>
          </a:schemeClr>
        </a:solidFill>
        <a:round/>
      </a:ln>
    </cs:spPr>
    <cs:defRPr sz="1197" kern="1200"/>
  </cs:categoryAxis>
  <cs:chartArea>
    <cs:lnRef idx="0"/>
    <cs:fillRef idx="0"/>
    <cs:effectRef idx="0"/>
    <cs:fontRef idx="minor">
      <a:schemeClr val="dk1"/>
    </cs:fontRef>
    <cs:spPr>
      <a:gradFill flip="none" rotWithShape="1">
        <a:gsLst>
          <a:gs pos="0">
            <a:schemeClr val="dk1">
              <a:lumMod val="65000"/>
              <a:lumOff val="35000"/>
            </a:schemeClr>
          </a:gs>
          <a:gs pos="100000">
            <a:schemeClr val="dk1">
              <a:lumMod val="85000"/>
              <a:lumOff val="15000"/>
            </a:schemeClr>
          </a:gs>
        </a:gsLst>
        <a:path path="circle">
          <a:fillToRect l="50000" t="50000" r="50000" b="50000"/>
        </a:path>
        <a:tileRect/>
      </a:gradFill>
    </cs:spPr>
    <cs:defRPr sz="1330" kern="1200"/>
  </cs:chartArea>
  <cs:dataLabel>
    <cs:lnRef idx="0"/>
    <cs:fillRef idx="0"/>
    <cs:effectRef idx="0"/>
    <cs:fontRef idx="minor">
      <a:schemeClr val="lt1">
        <a:lumMod val="85000"/>
      </a:schemeClr>
    </cs:fontRef>
    <cs:defRPr sz="1197" kern="1200"/>
  </cs:dataLabel>
  <cs:dataLabelCallout>
    <cs:lnRef idx="0"/>
    <cs:fillRef idx="0"/>
    <cs:effectRef idx="0"/>
    <cs:fontRef idx="minor">
      <a:schemeClr val="dk1">
        <a:lumMod val="65000"/>
        <a:lumOff val="35000"/>
      </a:schemeClr>
    </cs:fontRef>
    <cs:spPr>
      <a:solidFill>
        <a:schemeClr val="lt1"/>
      </a:solidFill>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lt1">
        <a:lumMod val="85000"/>
      </a:schemeClr>
    </cs:fontRef>
    <cs:spPr>
      <a:ln w="9525">
        <a:solidFill>
          <a:schemeClr val="lt1">
            <a:lumMod val="95000"/>
            <a:alpha val="54000"/>
          </a:schemeClr>
        </a:solidFill>
      </a:ln>
    </cs:spPr>
    <cs:defRPr sz="1197" kern="1200"/>
  </cs:dataTable>
  <cs:downBar>
    <cs:lnRef idx="0"/>
    <cs:fillRef idx="0"/>
    <cs:effectRef idx="0"/>
    <cs:fontRef idx="minor">
      <a:schemeClr val="tx1"/>
    </cs:fontRef>
    <cs:spPr>
      <a:gradFill>
        <a:gsLst>
          <a:gs pos="100000">
            <a:schemeClr val="dk1">
              <a:lumMod val="95000"/>
              <a:lumOff val="5000"/>
            </a:schemeClr>
          </a:gs>
          <a:gs pos="0">
            <a:schemeClr val="dk1">
              <a:lumMod val="75000"/>
              <a:lumOff val="25000"/>
            </a:schemeClr>
          </a:gs>
        </a:gsLst>
        <a:path path="circle">
          <a:fillToRect l="50000" t="50000" r="50000" b="50000"/>
        </a:path>
      </a:gradFill>
      <a:ln w="9525">
        <a:solidFill>
          <a:schemeClr val="dk1">
            <a:lumMod val="75000"/>
            <a:lumOff val="25000"/>
          </a:schemeClr>
        </a:solidFill>
      </a:ln>
    </cs:spPr>
  </cs:downBar>
  <cs:dropLine>
    <cs:lnRef idx="0"/>
    <cs:fillRef idx="0"/>
    <cs:effectRef idx="0"/>
    <cs:fontRef idx="minor">
      <a:schemeClr val="tx1"/>
    </cs:fontRef>
    <cs:spPr>
      <a:ln w="9525" cap="flat" cmpd="sng" algn="ctr">
        <a:solidFill>
          <a:schemeClr val="lt1"/>
        </a:solidFill>
        <a:round/>
      </a:ln>
    </cs:spPr>
  </cs:dropLine>
  <cs:errorBar>
    <cs:lnRef idx="0"/>
    <cs:fillRef idx="0"/>
    <cs:effectRef idx="0"/>
    <cs:fontRef idx="minor">
      <a:schemeClr val="tx1"/>
    </cs:fontRef>
    <cs:spPr>
      <a:ln w="9525" cap="flat" cmpd="sng" algn="ctr">
        <a:solidFill>
          <a:schemeClr val="lt1">
            <a:lumMod val="95000"/>
          </a:schemeClr>
        </a:solidFill>
        <a:round/>
      </a:ln>
    </cs:spPr>
  </cs:errorBar>
  <cs:floor>
    <cs:lnRef idx="0"/>
    <cs:fillRef idx="0"/>
    <cs:effectRef idx="0"/>
    <cs:fontRef idx="minor">
      <a:schemeClr val="tx1"/>
    </cs:fontRef>
  </cs:floor>
  <cs:gridlineMajor>
    <cs:lnRef idx="0"/>
    <cs:fillRef idx="0"/>
    <cs:effectRef idx="0"/>
    <cs:fontRef idx="minor">
      <a:schemeClr val="tx1"/>
    </cs:fontRef>
    <cs:spPr>
      <a:ln w="9525" cap="flat" cmpd="sng" algn="ctr">
        <a:solidFill>
          <a:schemeClr val="lt1">
            <a:lumMod val="95000"/>
            <a:alpha val="10000"/>
          </a:schemeClr>
        </a:solidFill>
        <a:round/>
      </a:ln>
    </cs:spPr>
  </cs:gridlineMajor>
  <cs:gridlineMinor>
    <cs:lnRef idx="0"/>
    <cs:fillRef idx="0"/>
    <cs:effectRef idx="0"/>
    <cs:fontRef idx="minor">
      <a:schemeClr val="tx1"/>
    </cs:fontRef>
    <cs:spPr>
      <a:ln>
        <a:solidFill>
          <a:schemeClr val="lt1">
            <a:lumMod val="95000"/>
            <a:alpha val="5000"/>
          </a:schemeClr>
        </a:solidFill>
      </a:ln>
    </cs:spPr>
  </cs:gridlineMinor>
  <cs:hiLoLine>
    <cs:lnRef idx="0"/>
    <cs:fillRef idx="0"/>
    <cs:effectRef idx="0"/>
    <cs:fontRef idx="minor">
      <a:schemeClr val="tx1"/>
    </cs:fontRef>
    <cs:spPr>
      <a:ln w="9525" cap="flat" cmpd="sng" algn="ctr">
        <a:solidFill>
          <a:schemeClr val="lt1"/>
        </a:solidFill>
        <a:round/>
      </a:ln>
    </cs:spPr>
  </cs:hiLoLine>
  <cs:leaderLine>
    <cs:lnRef idx="0"/>
    <cs:fillRef idx="0"/>
    <cs:effectRef idx="0"/>
    <cs:fontRef idx="minor">
      <a:schemeClr val="tx1"/>
    </cs:fontRef>
    <cs:spPr>
      <a:ln w="9525">
        <a:solidFill>
          <a:schemeClr val="lt1">
            <a:lumMod val="95000"/>
            <a:alpha val="54000"/>
          </a:schemeClr>
        </a:solidFill>
      </a:ln>
    </cs:spPr>
  </cs:leaderLine>
  <cs:legend>
    <cs:lnRef idx="0"/>
    <cs:fillRef idx="0"/>
    <cs:effectRef idx="0"/>
    <cs:fontRef idx="minor">
      <a:schemeClr val="lt1">
        <a:lumMod val="85000"/>
      </a:schemeClr>
    </cs:fontRef>
    <cs:defRPr sz="1197" kern="1200"/>
  </cs:legend>
  <cs:plotArea>
    <cs:lnRef idx="0"/>
    <cs:fillRef idx="0"/>
    <cs:effectRef idx="0"/>
    <cs:fontRef idx="minor">
      <a:schemeClr val="tx1"/>
    </cs:fontRef>
  </cs:plotArea>
  <cs:plotArea3D>
    <cs:lnRef idx="0"/>
    <cs:fillRef idx="0"/>
    <cs:effectRef idx="0"/>
    <cs:fontRef idx="minor">
      <a:schemeClr val="tx1"/>
    </cs:fontRef>
  </cs:plotArea3D>
  <cs:seriesAxis>
    <cs:lnRef idx="0"/>
    <cs:fillRef idx="0"/>
    <cs:effectRef idx="0"/>
    <cs:fontRef idx="minor">
      <a:schemeClr val="lt1">
        <a:lumMod val="85000"/>
      </a:schemeClr>
    </cs:fontRef>
    <cs:spPr>
      <a:ln w="12700" cap="flat" cmpd="sng" algn="ctr">
        <a:solidFill>
          <a:schemeClr val="lt1">
            <a:lumMod val="95000"/>
            <a:alpha val="54000"/>
          </a:schemeClr>
        </a:solidFill>
        <a:round/>
      </a:ln>
    </cs:spPr>
    <cs:defRPr sz="1197" kern="1200"/>
  </cs:seriesAxis>
  <cs:seriesLine>
    <cs:lnRef idx="0"/>
    <cs:fillRef idx="0"/>
    <cs:effectRef idx="0"/>
    <cs:fontRef idx="minor">
      <a:schemeClr val="lt1"/>
    </cs:fontRef>
    <cs:spPr>
      <a:ln w="9525" cap="flat" cmpd="sng" algn="ctr">
        <a:solidFill>
          <a:schemeClr val="lt1">
            <a:lumMod val="95000"/>
            <a:alpha val="54000"/>
          </a:schemeClr>
        </a:solidFill>
        <a:round/>
      </a:ln>
    </cs:spPr>
  </cs:seriesLine>
  <cs:title>
    <cs:lnRef idx="0"/>
    <cs:fillRef idx="0"/>
    <cs:effectRef idx="0"/>
    <cs:fontRef idx="minor">
      <a:schemeClr val="lt1">
        <a:lumMod val="95000"/>
      </a:schemeClr>
    </cs:fontRef>
    <cs:defRPr sz="2128" b="1" kern="1200" spc="100" baseline="0">
      <a:effectLst>
        <a:outerShdw blurRad="50800" dist="38100" dir="5400000" algn="t" rotWithShape="0">
          <a:prstClr val="black">
            <a:alpha val="40000"/>
          </a:prstClr>
        </a:outerShdw>
      </a:effectLst>
    </cs:defRPr>
  </cs:title>
  <cs:trendline>
    <cs:lnRef idx="0">
      <cs:styleClr val="auto"/>
    </cs:lnRef>
    <cs:fillRef idx="0"/>
    <cs:effectRef idx="0"/>
    <cs:fontRef idx="minor">
      <a:schemeClr val="tx1"/>
    </cs:fontRef>
    <cs:spPr>
      <a:ln w="19050" cap="rnd">
        <a:solidFill>
          <a:schemeClr val="phClr"/>
        </a:solidFill>
      </a:ln>
    </cs:spPr>
  </cs:trendline>
  <cs:trendlineLabel>
    <cs:lnRef idx="0"/>
    <cs:fillRef idx="0"/>
    <cs:effectRef idx="0"/>
    <cs:fontRef idx="minor">
      <a:schemeClr val="lt1">
        <a:lumMod val="85000"/>
      </a:schemeClr>
    </cs:fontRef>
    <cs:defRPr sz="1197" kern="1200"/>
  </cs:trendlineLabel>
  <cs:upBar>
    <cs:lnRef idx="0"/>
    <cs:fillRef idx="0"/>
    <cs:effectRef idx="0"/>
    <cs:fontRef idx="minor">
      <a:schemeClr val="tx1"/>
    </cs:fontRef>
    <cs:spPr>
      <a:gradFill>
        <a:gsLst>
          <a:gs pos="100000">
            <a:schemeClr val="lt1">
              <a:lumMod val="85000"/>
            </a:schemeClr>
          </a:gs>
          <a:gs pos="0">
            <a:schemeClr val="lt1"/>
          </a:gs>
        </a:gsLst>
        <a:path path="circle">
          <a:fillToRect l="50000" t="50000" r="50000" b="50000"/>
        </a:path>
      </a:gradFill>
      <a:ln w="9525" cap="flat" cmpd="sng" algn="ctr">
        <a:solidFill>
          <a:schemeClr val="lt1"/>
        </a:solidFill>
        <a:round/>
      </a:ln>
    </cs:spPr>
  </cs:upBar>
  <cs:valueAxis>
    <cs:lnRef idx="0"/>
    <cs:fillRef idx="0"/>
    <cs:effectRef idx="0"/>
    <cs:fontRef idx="minor">
      <a:schemeClr val="lt1">
        <a:lumMod val="85000"/>
      </a:schemeClr>
    </cs:fontRef>
    <cs:defRPr sz="1197" kern="1200"/>
  </cs:valueAxis>
  <cs:wall>
    <cs:lnRef idx="0"/>
    <cs:fillRef idx="0"/>
    <cs:effectRef idx="0"/>
    <cs:fontRef idx="minor">
      <a:schemeClr val="tx1"/>
    </cs:fontRef>
  </cs:wall>
</cs:chartStyle>
</file>

<file path=ppt/charts/style5.xml><?xml version="1.0" encoding="utf-8"?>
<cs:chartStyle xmlns:cs="http://schemas.microsoft.com/office/drawing/2012/chartStyle" xmlns:a="http://schemas.openxmlformats.org/drawingml/2006/main" id="328">
  <cs:axisTitle>
    <cs:lnRef idx="0"/>
    <cs:fillRef idx="0"/>
    <cs:effectRef idx="0"/>
    <cs:fontRef idx="minor">
      <a:schemeClr val="lt1">
        <a:lumMod val="85000"/>
      </a:schemeClr>
    </cs:fontRef>
    <cs:defRPr sz="1197" b="1" kern="1200" cap="all"/>
  </cs:axisTitle>
  <cs:categoryAxis>
    <cs:lnRef idx="0"/>
    <cs:fillRef idx="0"/>
    <cs:effectRef idx="0"/>
    <cs:fontRef idx="minor">
      <a:schemeClr val="lt1">
        <a:lumMod val="85000"/>
      </a:schemeClr>
    </cs:fontRef>
    <cs:spPr>
      <a:ln w="12700" cap="flat" cmpd="sng" algn="ctr">
        <a:solidFill>
          <a:schemeClr val="lt1">
            <a:lumMod val="95000"/>
            <a:alpha val="54000"/>
          </a:schemeClr>
        </a:solidFill>
        <a:round/>
      </a:ln>
    </cs:spPr>
    <cs:defRPr sz="1197" kern="1200"/>
  </cs:categoryAxis>
  <cs:chartArea>
    <cs:lnRef idx="0"/>
    <cs:fillRef idx="0"/>
    <cs:effectRef idx="0"/>
    <cs:fontRef idx="minor">
      <a:schemeClr val="dk1"/>
    </cs:fontRef>
    <cs:spPr>
      <a:gradFill flip="none" rotWithShape="1">
        <a:gsLst>
          <a:gs pos="0">
            <a:schemeClr val="dk1">
              <a:lumMod val="65000"/>
              <a:lumOff val="35000"/>
            </a:schemeClr>
          </a:gs>
          <a:gs pos="100000">
            <a:schemeClr val="dk1">
              <a:lumMod val="85000"/>
              <a:lumOff val="15000"/>
            </a:schemeClr>
          </a:gs>
        </a:gsLst>
        <a:path path="circle">
          <a:fillToRect l="50000" t="50000" r="50000" b="50000"/>
        </a:path>
        <a:tileRect/>
      </a:gradFill>
    </cs:spPr>
    <cs:defRPr sz="1330" kern="1200"/>
  </cs:chartArea>
  <cs:dataLabel>
    <cs:lnRef idx="0"/>
    <cs:fillRef idx="0"/>
    <cs:effectRef idx="0"/>
    <cs:fontRef idx="minor">
      <a:schemeClr val="lt1">
        <a:lumMod val="85000"/>
      </a:schemeClr>
    </cs:fontRef>
    <cs:defRPr sz="1197" kern="1200"/>
  </cs:dataLabel>
  <cs:dataLabelCallout>
    <cs:lnRef idx="0"/>
    <cs:fillRef idx="0"/>
    <cs:effectRef idx="0"/>
    <cs:fontRef idx="minor">
      <a:schemeClr val="dk1">
        <a:lumMod val="65000"/>
        <a:lumOff val="35000"/>
      </a:schemeClr>
    </cs:fontRef>
    <cs:spPr>
      <a:solidFill>
        <a:schemeClr val="lt1"/>
      </a:solidFill>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lt1">
        <a:lumMod val="85000"/>
      </a:schemeClr>
    </cs:fontRef>
    <cs:spPr>
      <a:ln w="9525">
        <a:solidFill>
          <a:schemeClr val="lt1">
            <a:lumMod val="95000"/>
            <a:alpha val="54000"/>
          </a:schemeClr>
        </a:solidFill>
      </a:ln>
    </cs:spPr>
    <cs:defRPr sz="1197" kern="1200"/>
  </cs:dataTable>
  <cs:downBar>
    <cs:lnRef idx="0"/>
    <cs:fillRef idx="0"/>
    <cs:effectRef idx="0"/>
    <cs:fontRef idx="minor">
      <a:schemeClr val="tx1"/>
    </cs:fontRef>
    <cs:spPr>
      <a:gradFill>
        <a:gsLst>
          <a:gs pos="100000">
            <a:schemeClr val="dk1">
              <a:lumMod val="95000"/>
              <a:lumOff val="5000"/>
            </a:schemeClr>
          </a:gs>
          <a:gs pos="0">
            <a:schemeClr val="dk1">
              <a:lumMod val="75000"/>
              <a:lumOff val="25000"/>
            </a:schemeClr>
          </a:gs>
        </a:gsLst>
        <a:path path="circle">
          <a:fillToRect l="50000" t="50000" r="50000" b="50000"/>
        </a:path>
      </a:gradFill>
      <a:ln w="9525">
        <a:solidFill>
          <a:schemeClr val="dk1">
            <a:lumMod val="75000"/>
            <a:lumOff val="25000"/>
          </a:schemeClr>
        </a:solidFill>
      </a:ln>
    </cs:spPr>
  </cs:downBar>
  <cs:dropLine>
    <cs:lnRef idx="0"/>
    <cs:fillRef idx="0"/>
    <cs:effectRef idx="0"/>
    <cs:fontRef idx="minor">
      <a:schemeClr val="tx1"/>
    </cs:fontRef>
    <cs:spPr>
      <a:ln w="9525" cap="flat" cmpd="sng" algn="ctr">
        <a:solidFill>
          <a:schemeClr val="lt1"/>
        </a:solidFill>
        <a:round/>
      </a:ln>
    </cs:spPr>
  </cs:dropLine>
  <cs:errorBar>
    <cs:lnRef idx="0"/>
    <cs:fillRef idx="0"/>
    <cs:effectRef idx="0"/>
    <cs:fontRef idx="minor">
      <a:schemeClr val="tx1"/>
    </cs:fontRef>
    <cs:spPr>
      <a:ln w="9525" cap="flat" cmpd="sng" algn="ctr">
        <a:solidFill>
          <a:schemeClr val="lt1">
            <a:lumMod val="95000"/>
          </a:schemeClr>
        </a:solidFill>
        <a:round/>
      </a:ln>
    </cs:spPr>
  </cs:errorBar>
  <cs:floor>
    <cs:lnRef idx="0"/>
    <cs:fillRef idx="0"/>
    <cs:effectRef idx="0"/>
    <cs:fontRef idx="minor">
      <a:schemeClr val="tx1"/>
    </cs:fontRef>
  </cs:floor>
  <cs:gridlineMajor>
    <cs:lnRef idx="0"/>
    <cs:fillRef idx="0"/>
    <cs:effectRef idx="0"/>
    <cs:fontRef idx="minor">
      <a:schemeClr val="tx1"/>
    </cs:fontRef>
    <cs:spPr>
      <a:ln w="9525" cap="flat" cmpd="sng" algn="ctr">
        <a:solidFill>
          <a:schemeClr val="lt1">
            <a:lumMod val="95000"/>
            <a:alpha val="10000"/>
          </a:schemeClr>
        </a:solidFill>
        <a:round/>
      </a:ln>
    </cs:spPr>
  </cs:gridlineMajor>
  <cs:gridlineMinor>
    <cs:lnRef idx="0"/>
    <cs:fillRef idx="0"/>
    <cs:effectRef idx="0"/>
    <cs:fontRef idx="minor">
      <a:schemeClr val="tx1"/>
    </cs:fontRef>
    <cs:spPr>
      <a:ln>
        <a:solidFill>
          <a:schemeClr val="lt1">
            <a:lumMod val="95000"/>
            <a:alpha val="5000"/>
          </a:schemeClr>
        </a:solidFill>
      </a:ln>
    </cs:spPr>
  </cs:gridlineMinor>
  <cs:hiLoLine>
    <cs:lnRef idx="0"/>
    <cs:fillRef idx="0"/>
    <cs:effectRef idx="0"/>
    <cs:fontRef idx="minor">
      <a:schemeClr val="tx1"/>
    </cs:fontRef>
    <cs:spPr>
      <a:ln w="9525" cap="flat" cmpd="sng" algn="ctr">
        <a:solidFill>
          <a:schemeClr val="lt1"/>
        </a:solidFill>
        <a:round/>
      </a:ln>
    </cs:spPr>
  </cs:hiLoLine>
  <cs:leaderLine>
    <cs:lnRef idx="0"/>
    <cs:fillRef idx="0"/>
    <cs:effectRef idx="0"/>
    <cs:fontRef idx="minor">
      <a:schemeClr val="tx1"/>
    </cs:fontRef>
    <cs:spPr>
      <a:ln w="9525">
        <a:solidFill>
          <a:schemeClr val="lt1">
            <a:lumMod val="95000"/>
            <a:alpha val="54000"/>
          </a:schemeClr>
        </a:solidFill>
      </a:ln>
    </cs:spPr>
  </cs:leaderLine>
  <cs:legend>
    <cs:lnRef idx="0"/>
    <cs:fillRef idx="0"/>
    <cs:effectRef idx="0"/>
    <cs:fontRef idx="minor">
      <a:schemeClr val="lt1">
        <a:lumMod val="85000"/>
      </a:schemeClr>
    </cs:fontRef>
    <cs:defRPr sz="1197" kern="1200"/>
  </cs:legend>
  <cs:plotArea>
    <cs:lnRef idx="0"/>
    <cs:fillRef idx="0"/>
    <cs:effectRef idx="0"/>
    <cs:fontRef idx="minor">
      <a:schemeClr val="tx1"/>
    </cs:fontRef>
  </cs:plotArea>
  <cs:plotArea3D>
    <cs:lnRef idx="0"/>
    <cs:fillRef idx="0"/>
    <cs:effectRef idx="0"/>
    <cs:fontRef idx="minor">
      <a:schemeClr val="tx1"/>
    </cs:fontRef>
  </cs:plotArea3D>
  <cs:seriesAxis>
    <cs:lnRef idx="0"/>
    <cs:fillRef idx="0"/>
    <cs:effectRef idx="0"/>
    <cs:fontRef idx="minor">
      <a:schemeClr val="lt1">
        <a:lumMod val="85000"/>
      </a:schemeClr>
    </cs:fontRef>
    <cs:spPr>
      <a:ln w="12700" cap="flat" cmpd="sng" algn="ctr">
        <a:solidFill>
          <a:schemeClr val="lt1">
            <a:lumMod val="95000"/>
            <a:alpha val="54000"/>
          </a:schemeClr>
        </a:solidFill>
        <a:round/>
      </a:ln>
    </cs:spPr>
    <cs:defRPr sz="1197" kern="1200"/>
  </cs:seriesAxis>
  <cs:seriesLine>
    <cs:lnRef idx="0"/>
    <cs:fillRef idx="0"/>
    <cs:effectRef idx="0"/>
    <cs:fontRef idx="minor">
      <a:schemeClr val="lt1"/>
    </cs:fontRef>
    <cs:spPr>
      <a:ln w="9525" cap="flat" cmpd="sng" algn="ctr">
        <a:solidFill>
          <a:schemeClr val="lt1">
            <a:lumMod val="95000"/>
            <a:alpha val="54000"/>
          </a:schemeClr>
        </a:solidFill>
        <a:round/>
      </a:ln>
    </cs:spPr>
  </cs:seriesLine>
  <cs:title>
    <cs:lnRef idx="0"/>
    <cs:fillRef idx="0"/>
    <cs:effectRef idx="0"/>
    <cs:fontRef idx="minor">
      <a:schemeClr val="lt1">
        <a:lumMod val="95000"/>
      </a:schemeClr>
    </cs:fontRef>
    <cs:defRPr sz="2128" b="1" kern="1200" spc="100" baseline="0">
      <a:effectLst>
        <a:outerShdw blurRad="50800" dist="38100" dir="5400000" algn="t" rotWithShape="0">
          <a:prstClr val="black">
            <a:alpha val="40000"/>
          </a:prstClr>
        </a:outerShdw>
      </a:effectLst>
    </cs:defRPr>
  </cs:title>
  <cs:trendline>
    <cs:lnRef idx="0">
      <cs:styleClr val="auto"/>
    </cs:lnRef>
    <cs:fillRef idx="0"/>
    <cs:effectRef idx="0"/>
    <cs:fontRef idx="minor">
      <a:schemeClr val="tx1"/>
    </cs:fontRef>
    <cs:spPr>
      <a:ln w="19050" cap="rnd">
        <a:solidFill>
          <a:schemeClr val="phClr"/>
        </a:solidFill>
      </a:ln>
    </cs:spPr>
  </cs:trendline>
  <cs:trendlineLabel>
    <cs:lnRef idx="0"/>
    <cs:fillRef idx="0"/>
    <cs:effectRef idx="0"/>
    <cs:fontRef idx="minor">
      <a:schemeClr val="lt1">
        <a:lumMod val="85000"/>
      </a:schemeClr>
    </cs:fontRef>
    <cs:defRPr sz="1197" kern="1200"/>
  </cs:trendlineLabel>
  <cs:upBar>
    <cs:lnRef idx="0"/>
    <cs:fillRef idx="0"/>
    <cs:effectRef idx="0"/>
    <cs:fontRef idx="minor">
      <a:schemeClr val="tx1"/>
    </cs:fontRef>
    <cs:spPr>
      <a:gradFill>
        <a:gsLst>
          <a:gs pos="100000">
            <a:schemeClr val="lt1">
              <a:lumMod val="85000"/>
            </a:schemeClr>
          </a:gs>
          <a:gs pos="0">
            <a:schemeClr val="lt1"/>
          </a:gs>
        </a:gsLst>
        <a:path path="circle">
          <a:fillToRect l="50000" t="50000" r="50000" b="50000"/>
        </a:path>
      </a:gradFill>
      <a:ln w="9525" cap="flat" cmpd="sng" algn="ctr">
        <a:solidFill>
          <a:schemeClr val="lt1"/>
        </a:solidFill>
        <a:round/>
      </a:ln>
    </cs:spPr>
  </cs:upBar>
  <cs:valueAxis>
    <cs:lnRef idx="0"/>
    <cs:fillRef idx="0"/>
    <cs:effectRef idx="0"/>
    <cs:fontRef idx="minor">
      <a:schemeClr val="lt1">
        <a:lumMod val="85000"/>
      </a:schemeClr>
    </cs:fontRef>
    <cs:defRPr sz="1197" kern="1200"/>
  </cs:valueAxis>
  <cs:wall>
    <cs:lnRef idx="0"/>
    <cs:fillRef idx="0"/>
    <cs:effectRef idx="0"/>
    <cs:fontRef idx="minor">
      <a:schemeClr val="tx1"/>
    </cs:fontRef>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60" name="Shape 260"/>
          <p:cNvSpPr>
            <a:spLocks noGrp="1" noRot="1" noChangeAspect="1"/>
          </p:cNvSpPr>
          <p:nvPr>
            <p:ph type="sldImg"/>
          </p:nvPr>
        </p:nvSpPr>
        <p:spPr>
          <a:xfrm>
            <a:off x="1143000" y="685800"/>
            <a:ext cx="4572000" cy="3429000"/>
          </a:xfrm>
          <a:prstGeom prst="rect">
            <a:avLst/>
          </a:prstGeom>
        </p:spPr>
        <p:txBody>
          <a:bodyPr/>
          <a:lstStyle/>
          <a:p>
            <a:endParaRPr/>
          </a:p>
        </p:txBody>
      </p:sp>
      <p:sp>
        <p:nvSpPr>
          <p:cNvPr id="261" name="Shape 261"/>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4212439981"/>
      </p:ext>
    </p:extLst>
  </p:cSld>
  <p:clrMap bg1="lt1" tx1="dk1" bg2="lt2" tx2="dk2" accent1="accent1" accent2="accent2" accent3="accent3" accent4="accent4" accent5="accent5" accent6="accent6" hlink="hlink" folHlink="folHlink"/>
  <p:notesStyle>
    <a:lvl1pPr latinLnBrk="0">
      <a:spcBef>
        <a:spcPts val="400"/>
      </a:spcBef>
      <a:defRPr sz="1200">
        <a:latin typeface="+mn-lt"/>
        <a:ea typeface="+mn-ea"/>
        <a:cs typeface="+mn-cs"/>
        <a:sym typeface="Times New Roman"/>
      </a:defRPr>
    </a:lvl1pPr>
    <a:lvl2pPr indent="228600" latinLnBrk="0">
      <a:spcBef>
        <a:spcPts val="400"/>
      </a:spcBef>
      <a:defRPr sz="1200">
        <a:latin typeface="+mn-lt"/>
        <a:ea typeface="+mn-ea"/>
        <a:cs typeface="+mn-cs"/>
        <a:sym typeface="Times New Roman"/>
      </a:defRPr>
    </a:lvl2pPr>
    <a:lvl3pPr indent="457200" latinLnBrk="0">
      <a:spcBef>
        <a:spcPts val="400"/>
      </a:spcBef>
      <a:defRPr sz="1200">
        <a:latin typeface="+mn-lt"/>
        <a:ea typeface="+mn-ea"/>
        <a:cs typeface="+mn-cs"/>
        <a:sym typeface="Times New Roman"/>
      </a:defRPr>
    </a:lvl3pPr>
    <a:lvl4pPr indent="685800" latinLnBrk="0">
      <a:spcBef>
        <a:spcPts val="400"/>
      </a:spcBef>
      <a:defRPr sz="1200">
        <a:latin typeface="+mn-lt"/>
        <a:ea typeface="+mn-ea"/>
        <a:cs typeface="+mn-cs"/>
        <a:sym typeface="Times New Roman"/>
      </a:defRPr>
    </a:lvl4pPr>
    <a:lvl5pPr indent="914400" latinLnBrk="0">
      <a:spcBef>
        <a:spcPts val="400"/>
      </a:spcBef>
      <a:defRPr sz="1200">
        <a:latin typeface="+mn-lt"/>
        <a:ea typeface="+mn-ea"/>
        <a:cs typeface="+mn-cs"/>
        <a:sym typeface="Times New Roman"/>
      </a:defRPr>
    </a:lvl5pPr>
    <a:lvl6pPr indent="1143000" latinLnBrk="0">
      <a:spcBef>
        <a:spcPts val="400"/>
      </a:spcBef>
      <a:defRPr sz="1200">
        <a:latin typeface="+mn-lt"/>
        <a:ea typeface="+mn-ea"/>
        <a:cs typeface="+mn-cs"/>
        <a:sym typeface="Times New Roman"/>
      </a:defRPr>
    </a:lvl6pPr>
    <a:lvl7pPr indent="1371600" latinLnBrk="0">
      <a:spcBef>
        <a:spcPts val="400"/>
      </a:spcBef>
      <a:defRPr sz="1200">
        <a:latin typeface="+mn-lt"/>
        <a:ea typeface="+mn-ea"/>
        <a:cs typeface="+mn-cs"/>
        <a:sym typeface="Times New Roman"/>
      </a:defRPr>
    </a:lvl7pPr>
    <a:lvl8pPr indent="1600200" latinLnBrk="0">
      <a:spcBef>
        <a:spcPts val="400"/>
      </a:spcBef>
      <a:defRPr sz="1200">
        <a:latin typeface="+mn-lt"/>
        <a:ea typeface="+mn-ea"/>
        <a:cs typeface="+mn-cs"/>
        <a:sym typeface="Times New Roman"/>
      </a:defRPr>
    </a:lvl8pPr>
    <a:lvl9pPr indent="1828800" latinLnBrk="0">
      <a:spcBef>
        <a:spcPts val="400"/>
      </a:spcBef>
      <a:defRPr sz="1200">
        <a:latin typeface="+mn-lt"/>
        <a:ea typeface="+mn-ea"/>
        <a:cs typeface="+mn-cs"/>
        <a:sym typeface="Times New Roman"/>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4" name="Shape 364"/>
          <p:cNvSpPr>
            <a:spLocks noGrp="1" noRot="1" noChangeAspect="1"/>
          </p:cNvSpPr>
          <p:nvPr>
            <p:ph type="sldImg"/>
          </p:nvPr>
        </p:nvSpPr>
        <p:spPr>
          <a:prstGeom prst="rect">
            <a:avLst/>
          </a:prstGeom>
        </p:spPr>
        <p:txBody>
          <a:bodyPr/>
          <a:lstStyle/>
          <a:p>
            <a:endParaRPr/>
          </a:p>
        </p:txBody>
      </p:sp>
      <p:sp>
        <p:nvSpPr>
          <p:cNvPr id="365" name="Shape 365"/>
          <p:cNvSpPr>
            <a:spLocks noGrp="1"/>
          </p:cNvSpPr>
          <p:nvPr>
            <p:ph type="body" sz="quarter" idx="1"/>
          </p:nvPr>
        </p:nvSpPr>
        <p:spPr>
          <a:prstGeom prst="rect">
            <a:avLst/>
          </a:prstGeom>
        </p:spPr>
        <p:txBody>
          <a:bodyPr/>
          <a:lstStyle/>
          <a:p>
            <a:pPr lvl="1" indent="457200"/>
            <a:r>
              <a:t>Precios a la baja refljean menores costos</a:t>
            </a:r>
          </a:p>
        </p:txBody>
      </p:sp>
    </p:spTree>
    <p:extLst>
      <p:ext uri="{BB962C8B-B14F-4D97-AF65-F5344CB8AC3E}">
        <p14:creationId xmlns:p14="http://schemas.microsoft.com/office/powerpoint/2010/main" val="295896640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1" name="Shape 371"/>
          <p:cNvSpPr>
            <a:spLocks noGrp="1" noRot="1" noChangeAspect="1"/>
          </p:cNvSpPr>
          <p:nvPr>
            <p:ph type="sldImg"/>
          </p:nvPr>
        </p:nvSpPr>
        <p:spPr>
          <a:prstGeom prst="rect">
            <a:avLst/>
          </a:prstGeom>
        </p:spPr>
        <p:txBody>
          <a:bodyPr/>
          <a:lstStyle/>
          <a:p>
            <a:endParaRPr/>
          </a:p>
        </p:txBody>
      </p:sp>
      <p:sp>
        <p:nvSpPr>
          <p:cNvPr id="372" name="Shape 372"/>
          <p:cNvSpPr>
            <a:spLocks noGrp="1"/>
          </p:cNvSpPr>
          <p:nvPr>
            <p:ph type="body" sz="quarter" idx="1"/>
          </p:nvPr>
        </p:nvSpPr>
        <p:spPr>
          <a:prstGeom prst="rect">
            <a:avLst/>
          </a:prstGeom>
        </p:spPr>
        <p:txBody>
          <a:bodyPr/>
          <a:lstStyle/>
          <a:p>
            <a:pPr lvl="1" indent="457200"/>
            <a:r>
              <a:t>Precios a la baja refljean menores costos</a:t>
            </a:r>
          </a:p>
        </p:txBody>
      </p:sp>
    </p:spTree>
    <p:extLst>
      <p:ext uri="{BB962C8B-B14F-4D97-AF65-F5344CB8AC3E}">
        <p14:creationId xmlns:p14="http://schemas.microsoft.com/office/powerpoint/2010/main" val="305408264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2"/>
          <p:cNvSpPr>
            <a:spLocks noGrp="1" noRot="1" noChangeAspect="1" noChangeArrowheads="1" noTextEdit="1"/>
          </p:cNvSpPr>
          <p:nvPr>
            <p:ph type="sldImg"/>
          </p:nvPr>
        </p:nvSpPr>
        <p:spPr>
          <a:xfrm>
            <a:off x="1257300" y="722313"/>
            <a:ext cx="4800600" cy="3600450"/>
          </a:xfrm>
          <a:ln/>
        </p:spPr>
      </p:sp>
      <p:sp>
        <p:nvSpPr>
          <p:cNvPr id="9523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s-PE" altLang="es-PE" smtClean="0"/>
          </a:p>
        </p:txBody>
      </p:sp>
    </p:spTree>
    <p:extLst>
      <p:ext uri="{BB962C8B-B14F-4D97-AF65-F5344CB8AC3E}">
        <p14:creationId xmlns:p14="http://schemas.microsoft.com/office/powerpoint/2010/main" val="166198798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Diapositiva de título">
    <p:spTree>
      <p:nvGrpSpPr>
        <p:cNvPr id="1" name=""/>
        <p:cNvGrpSpPr/>
        <p:nvPr/>
      </p:nvGrpSpPr>
      <p:grpSpPr>
        <a:xfrm>
          <a:off x="0" y="0"/>
          <a:ext cx="0" cy="0"/>
          <a:chOff x="0" y="0"/>
          <a:chExt cx="0" cy="0"/>
        </a:xfrm>
      </p:grpSpPr>
      <p:sp>
        <p:nvSpPr>
          <p:cNvPr id="11" name="Texto del título"/>
          <p:cNvSpPr txBox="1">
            <a:spLocks noGrp="1"/>
          </p:cNvSpPr>
          <p:nvPr>
            <p:ph type="title"/>
          </p:nvPr>
        </p:nvSpPr>
        <p:spPr>
          <a:xfrm>
            <a:off x="685800" y="2130425"/>
            <a:ext cx="7772400" cy="1470025"/>
          </a:xfrm>
          <a:prstGeom prst="rect">
            <a:avLst/>
          </a:prstGeom>
        </p:spPr>
        <p:txBody>
          <a:bodyPr/>
          <a:lstStyle/>
          <a:p>
            <a:r>
              <a:t>Texto del título</a:t>
            </a:r>
          </a:p>
        </p:txBody>
      </p:sp>
      <p:sp>
        <p:nvSpPr>
          <p:cNvPr id="12" name="Nivel de texto 1…"/>
          <p:cNvSpPr txBox="1">
            <a:spLocks noGrp="1"/>
          </p:cNvSpPr>
          <p:nvPr>
            <p:ph type="body" sz="quarter" idx="1"/>
          </p:nvPr>
        </p:nvSpPr>
        <p:spPr>
          <a:xfrm>
            <a:off x="1371600" y="3886200"/>
            <a:ext cx="6400800" cy="1752600"/>
          </a:xfrm>
          <a:prstGeom prst="rect">
            <a:avLst/>
          </a:prstGeom>
        </p:spPr>
        <p:txBody>
          <a:bodyPr>
            <a:normAutofit/>
          </a:bodyPr>
          <a:lstStyle>
            <a:lvl1pPr marL="0" indent="0" algn="ctr">
              <a:buSzTx/>
              <a:buNone/>
            </a:lvl1pPr>
            <a:lvl2pPr marL="0" indent="457200" algn="ctr">
              <a:buSzTx/>
              <a:buNone/>
            </a:lvl2pPr>
            <a:lvl3pPr marL="0" indent="914400" algn="ctr">
              <a:buSzTx/>
              <a:buNone/>
            </a:lvl3pPr>
            <a:lvl4pPr marL="0" indent="1371600" algn="ctr">
              <a:buSzTx/>
              <a:buNone/>
            </a:lvl4pPr>
            <a:lvl5pPr marL="0" indent="1828800" algn="ctr">
              <a:buSzTx/>
              <a:buNone/>
            </a:lvl5pPr>
          </a:lstStyle>
          <a:p>
            <a:r>
              <a:t>Nivel de texto 1</a:t>
            </a:r>
          </a:p>
          <a:p>
            <a:pPr lvl="1"/>
            <a:r>
              <a:t>Nivel de texto 2</a:t>
            </a:r>
          </a:p>
          <a:p>
            <a:pPr lvl="2"/>
            <a:r>
              <a:t>Nivel de texto 3</a:t>
            </a:r>
          </a:p>
          <a:p>
            <a:pPr lvl="3"/>
            <a:r>
              <a:t>Nivel de texto 4</a:t>
            </a:r>
          </a:p>
          <a:p>
            <a:pPr lvl="4"/>
            <a:r>
              <a:t>Nivel de texto 5</a:t>
            </a:r>
          </a:p>
        </p:txBody>
      </p:sp>
      <p:sp>
        <p:nvSpPr>
          <p:cNvPr id="13" name="Número de diapositiva"/>
          <p:cNvSpPr txBox="1">
            <a:spLocks noGrp="1"/>
          </p:cNvSpPr>
          <p:nvPr>
            <p:ph type="sldNum" sz="quarter" idx="2"/>
          </p:nvPr>
        </p:nvSpPr>
        <p:spPr>
          <a:prstGeom prst="rect">
            <a:avLst/>
          </a:prstGeom>
        </p:spPr>
        <p:txBody>
          <a:bodyPr/>
          <a:lstStyle/>
          <a:p>
            <a:fld id="{86CB4B4D-7CA3-9044-876B-883B54F8677D}" type="slidenum">
              <a:t>‹Nº›</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Título y texto vertical">
    <p:spTree>
      <p:nvGrpSpPr>
        <p:cNvPr id="1" name=""/>
        <p:cNvGrpSpPr/>
        <p:nvPr/>
      </p:nvGrpSpPr>
      <p:grpSpPr>
        <a:xfrm>
          <a:off x="0" y="0"/>
          <a:ext cx="0" cy="0"/>
          <a:chOff x="0" y="0"/>
          <a:chExt cx="0" cy="0"/>
        </a:xfrm>
      </p:grpSpPr>
      <p:sp>
        <p:nvSpPr>
          <p:cNvPr id="92" name="Texto del título"/>
          <p:cNvSpPr txBox="1">
            <a:spLocks noGrp="1"/>
          </p:cNvSpPr>
          <p:nvPr>
            <p:ph type="title"/>
          </p:nvPr>
        </p:nvSpPr>
        <p:spPr>
          <a:prstGeom prst="rect">
            <a:avLst/>
          </a:prstGeom>
        </p:spPr>
        <p:txBody>
          <a:bodyPr/>
          <a:lstStyle/>
          <a:p>
            <a:r>
              <a:t>Texto del título</a:t>
            </a:r>
          </a:p>
        </p:txBody>
      </p:sp>
      <p:sp>
        <p:nvSpPr>
          <p:cNvPr id="93" name="Nivel de texto 1…"/>
          <p:cNvSpPr txBox="1">
            <a:spLocks noGrp="1"/>
          </p:cNvSpPr>
          <p:nvPr>
            <p:ph type="body" idx="1"/>
          </p:nvPr>
        </p:nvSpPr>
        <p:spPr>
          <a:xfrm>
            <a:off x="685800" y="1981200"/>
            <a:ext cx="7772400" cy="4114800"/>
          </a:xfrm>
          <a:prstGeom prst="rect">
            <a:avLst/>
          </a:prstGeom>
        </p:spPr>
        <p:txBody>
          <a:bodyPr>
            <a:normAutofit/>
          </a:bodyPr>
          <a:lstStyle/>
          <a:p>
            <a:r>
              <a:t>Nivel de texto 1</a:t>
            </a:r>
          </a:p>
          <a:p>
            <a:pPr lvl="1"/>
            <a:r>
              <a:t>Nivel de texto 2</a:t>
            </a:r>
          </a:p>
          <a:p>
            <a:pPr lvl="2"/>
            <a:r>
              <a:t>Nivel de texto 3</a:t>
            </a:r>
          </a:p>
          <a:p>
            <a:pPr lvl="3"/>
            <a:r>
              <a:t>Nivel de texto 4</a:t>
            </a:r>
          </a:p>
          <a:p>
            <a:pPr lvl="4"/>
            <a:r>
              <a:t>Nivel de texto 5</a:t>
            </a:r>
          </a:p>
        </p:txBody>
      </p:sp>
      <p:sp>
        <p:nvSpPr>
          <p:cNvPr id="94" name="Número de diapositiva"/>
          <p:cNvSpPr txBox="1">
            <a:spLocks noGrp="1"/>
          </p:cNvSpPr>
          <p:nvPr>
            <p:ph type="sldNum" sz="quarter" idx="2"/>
          </p:nvPr>
        </p:nvSpPr>
        <p:spPr>
          <a:prstGeom prst="rect">
            <a:avLst/>
          </a:prstGeom>
        </p:spPr>
        <p:txBody>
          <a:bodyPr/>
          <a:lstStyle/>
          <a:p>
            <a:fld id="{86CB4B4D-7CA3-9044-876B-883B54F8677D}" type="slidenum">
              <a:t>‹Nº›</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Título vertical y texto">
    <p:spTree>
      <p:nvGrpSpPr>
        <p:cNvPr id="1" name=""/>
        <p:cNvGrpSpPr/>
        <p:nvPr/>
      </p:nvGrpSpPr>
      <p:grpSpPr>
        <a:xfrm>
          <a:off x="0" y="0"/>
          <a:ext cx="0" cy="0"/>
          <a:chOff x="0" y="0"/>
          <a:chExt cx="0" cy="0"/>
        </a:xfrm>
      </p:grpSpPr>
      <p:sp>
        <p:nvSpPr>
          <p:cNvPr id="101" name="Texto del título"/>
          <p:cNvSpPr txBox="1">
            <a:spLocks noGrp="1"/>
          </p:cNvSpPr>
          <p:nvPr>
            <p:ph type="title"/>
          </p:nvPr>
        </p:nvSpPr>
        <p:spPr>
          <a:xfrm>
            <a:off x="6515100" y="609600"/>
            <a:ext cx="1943100" cy="5486400"/>
          </a:xfrm>
          <a:prstGeom prst="rect">
            <a:avLst/>
          </a:prstGeom>
        </p:spPr>
        <p:txBody>
          <a:bodyPr/>
          <a:lstStyle/>
          <a:p>
            <a:r>
              <a:t>Texto del título</a:t>
            </a:r>
          </a:p>
        </p:txBody>
      </p:sp>
      <p:sp>
        <p:nvSpPr>
          <p:cNvPr id="102" name="Nivel de texto 1…"/>
          <p:cNvSpPr txBox="1">
            <a:spLocks noGrp="1"/>
          </p:cNvSpPr>
          <p:nvPr>
            <p:ph type="body" idx="1"/>
          </p:nvPr>
        </p:nvSpPr>
        <p:spPr>
          <a:xfrm>
            <a:off x="685800" y="609600"/>
            <a:ext cx="5676900" cy="5486400"/>
          </a:xfrm>
          <a:prstGeom prst="rect">
            <a:avLst/>
          </a:prstGeom>
        </p:spPr>
        <p:txBody>
          <a:bodyPr>
            <a:normAutofit/>
          </a:bodyPr>
          <a:lstStyle/>
          <a:p>
            <a:r>
              <a:t>Nivel de texto 1</a:t>
            </a:r>
          </a:p>
          <a:p>
            <a:pPr lvl="1"/>
            <a:r>
              <a:t>Nivel de texto 2</a:t>
            </a:r>
          </a:p>
          <a:p>
            <a:pPr lvl="2"/>
            <a:r>
              <a:t>Nivel de texto 3</a:t>
            </a:r>
          </a:p>
          <a:p>
            <a:pPr lvl="3"/>
            <a:r>
              <a:t>Nivel de texto 4</a:t>
            </a:r>
          </a:p>
          <a:p>
            <a:pPr lvl="4"/>
            <a:r>
              <a:t>Nivel de texto 5</a:t>
            </a:r>
          </a:p>
        </p:txBody>
      </p:sp>
      <p:sp>
        <p:nvSpPr>
          <p:cNvPr id="103" name="Número de diapositiva"/>
          <p:cNvSpPr txBox="1">
            <a:spLocks noGrp="1"/>
          </p:cNvSpPr>
          <p:nvPr>
            <p:ph type="sldNum" sz="quarter" idx="2"/>
          </p:nvPr>
        </p:nvSpPr>
        <p:spPr>
          <a:prstGeom prst="rect">
            <a:avLst/>
          </a:prstGeom>
        </p:spPr>
        <p:txBody>
          <a:bodyPr/>
          <a:lstStyle/>
          <a:p>
            <a:fld id="{86CB4B4D-7CA3-9044-876B-883B54F8677D}" type="slidenum">
              <a:t>‹Nº›</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Contenido">
    <p:spTree>
      <p:nvGrpSpPr>
        <p:cNvPr id="1" name=""/>
        <p:cNvGrpSpPr/>
        <p:nvPr/>
      </p:nvGrpSpPr>
      <p:grpSpPr>
        <a:xfrm>
          <a:off x="0" y="0"/>
          <a:ext cx="0" cy="0"/>
          <a:chOff x="0" y="0"/>
          <a:chExt cx="0" cy="0"/>
        </a:xfrm>
      </p:grpSpPr>
      <p:sp>
        <p:nvSpPr>
          <p:cNvPr id="110" name="Nivel de texto 1…"/>
          <p:cNvSpPr txBox="1">
            <a:spLocks noGrp="1"/>
          </p:cNvSpPr>
          <p:nvPr>
            <p:ph type="body" idx="1"/>
          </p:nvPr>
        </p:nvSpPr>
        <p:spPr>
          <a:xfrm>
            <a:off x="685800" y="609600"/>
            <a:ext cx="7772400" cy="5486400"/>
          </a:xfrm>
          <a:prstGeom prst="rect">
            <a:avLst/>
          </a:prstGeom>
        </p:spPr>
        <p:txBody>
          <a:bodyPr>
            <a:normAutofit/>
          </a:bodyPr>
          <a:lstStyle/>
          <a:p>
            <a:r>
              <a:t>Nivel de texto 1</a:t>
            </a:r>
          </a:p>
          <a:p>
            <a:pPr lvl="1"/>
            <a:r>
              <a:t>Nivel de texto 2</a:t>
            </a:r>
          </a:p>
          <a:p>
            <a:pPr lvl="2"/>
            <a:r>
              <a:t>Nivel de texto 3</a:t>
            </a:r>
          </a:p>
          <a:p>
            <a:pPr lvl="3"/>
            <a:r>
              <a:t>Nivel de texto 4</a:t>
            </a:r>
          </a:p>
          <a:p>
            <a:pPr lvl="4"/>
            <a:r>
              <a:t>Nivel de texto 5</a:t>
            </a:r>
          </a:p>
        </p:txBody>
      </p:sp>
      <p:sp>
        <p:nvSpPr>
          <p:cNvPr id="111" name="Número de diapositiva"/>
          <p:cNvSpPr txBox="1">
            <a:spLocks noGrp="1"/>
          </p:cNvSpPr>
          <p:nvPr>
            <p:ph type="sldNum" sz="quarter" idx="2"/>
          </p:nvPr>
        </p:nvSpPr>
        <p:spPr>
          <a:prstGeom prst="rect">
            <a:avLst/>
          </a:prstGeom>
        </p:spPr>
        <p:txBody>
          <a:bodyPr/>
          <a:lstStyle/>
          <a:p>
            <a:fld id="{86CB4B4D-7CA3-9044-876B-883B54F8677D}" type="slidenum">
              <a:t>‹Nº›</a:t>
            </a:fld>
            <a:endParaRPr/>
          </a:p>
        </p:txBody>
      </p:sp>
    </p:spTree>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type="tx">
  <p:cSld name="Título y gráfico">
    <p:spTree>
      <p:nvGrpSpPr>
        <p:cNvPr id="1" name=""/>
        <p:cNvGrpSpPr/>
        <p:nvPr/>
      </p:nvGrpSpPr>
      <p:grpSpPr>
        <a:xfrm>
          <a:off x="0" y="0"/>
          <a:ext cx="0" cy="0"/>
          <a:chOff x="0" y="0"/>
          <a:chExt cx="0" cy="0"/>
        </a:xfrm>
      </p:grpSpPr>
      <p:sp>
        <p:nvSpPr>
          <p:cNvPr id="118" name="Texto del título"/>
          <p:cNvSpPr txBox="1">
            <a:spLocks noGrp="1"/>
          </p:cNvSpPr>
          <p:nvPr>
            <p:ph type="title"/>
          </p:nvPr>
        </p:nvSpPr>
        <p:spPr>
          <a:prstGeom prst="rect">
            <a:avLst/>
          </a:prstGeom>
        </p:spPr>
        <p:txBody>
          <a:bodyPr/>
          <a:lstStyle/>
          <a:p>
            <a:r>
              <a:t>Texto del título</a:t>
            </a:r>
          </a:p>
        </p:txBody>
      </p:sp>
      <p:sp>
        <p:nvSpPr>
          <p:cNvPr id="119" name="Número de diapositiva"/>
          <p:cNvSpPr txBox="1">
            <a:spLocks noGrp="1"/>
          </p:cNvSpPr>
          <p:nvPr>
            <p:ph type="sldNum" sz="quarter" idx="2"/>
          </p:nvPr>
        </p:nvSpPr>
        <p:spPr>
          <a:prstGeom prst="rect">
            <a:avLst/>
          </a:prstGeom>
        </p:spPr>
        <p:txBody>
          <a:bodyPr/>
          <a:lstStyle/>
          <a:p>
            <a:fld id="{86CB4B4D-7CA3-9044-876B-883B54F8677D}" type="slidenum">
              <a:t>‹Nº›</a:t>
            </a:fld>
            <a:endParaRPr/>
          </a:p>
        </p:txBody>
      </p:sp>
    </p:spTree>
  </p:cSld>
  <p:clrMapOvr>
    <a:masterClrMapping/>
  </p:clrMapOvr>
  <p:transition spd="med"/>
</p:sldLayout>
</file>

<file path=ppt/slideLayouts/slideLayout14.xml><?xml version="1.0" encoding="utf-8"?>
<p:sldLayout xmlns:a="http://schemas.openxmlformats.org/drawingml/2006/main" xmlns:r="http://schemas.openxmlformats.org/officeDocument/2006/relationships" xmlns:p="http://schemas.openxmlformats.org/presentationml/2006/main" type="tx">
  <p:cSld name="Título, imágenes prediseñadas y texto">
    <p:spTree>
      <p:nvGrpSpPr>
        <p:cNvPr id="1" name=""/>
        <p:cNvGrpSpPr/>
        <p:nvPr/>
      </p:nvGrpSpPr>
      <p:grpSpPr>
        <a:xfrm>
          <a:off x="0" y="0"/>
          <a:ext cx="0" cy="0"/>
          <a:chOff x="0" y="0"/>
          <a:chExt cx="0" cy="0"/>
        </a:xfrm>
      </p:grpSpPr>
      <p:sp>
        <p:nvSpPr>
          <p:cNvPr id="126" name="Texto del título"/>
          <p:cNvSpPr txBox="1">
            <a:spLocks noGrp="1"/>
          </p:cNvSpPr>
          <p:nvPr>
            <p:ph type="title"/>
          </p:nvPr>
        </p:nvSpPr>
        <p:spPr>
          <a:prstGeom prst="rect">
            <a:avLst/>
          </a:prstGeom>
        </p:spPr>
        <p:txBody>
          <a:bodyPr/>
          <a:lstStyle/>
          <a:p>
            <a:r>
              <a:t>Texto del título</a:t>
            </a:r>
          </a:p>
        </p:txBody>
      </p:sp>
      <p:sp>
        <p:nvSpPr>
          <p:cNvPr id="127" name="Nivel de texto 1…"/>
          <p:cNvSpPr txBox="1">
            <a:spLocks noGrp="1"/>
          </p:cNvSpPr>
          <p:nvPr>
            <p:ph type="body" sz="half" idx="1"/>
          </p:nvPr>
        </p:nvSpPr>
        <p:spPr>
          <a:xfrm>
            <a:off x="4648200" y="1981200"/>
            <a:ext cx="3810000" cy="4114800"/>
          </a:xfrm>
          <a:prstGeom prst="rect">
            <a:avLst/>
          </a:prstGeom>
        </p:spPr>
        <p:txBody>
          <a:bodyPr>
            <a:normAutofit/>
          </a:bodyPr>
          <a:lstStyle/>
          <a:p>
            <a:r>
              <a:t>Nivel de texto 1</a:t>
            </a:r>
          </a:p>
          <a:p>
            <a:pPr lvl="1"/>
            <a:r>
              <a:t>Nivel de texto 2</a:t>
            </a:r>
          </a:p>
          <a:p>
            <a:pPr lvl="2"/>
            <a:r>
              <a:t>Nivel de texto 3</a:t>
            </a:r>
          </a:p>
          <a:p>
            <a:pPr lvl="3"/>
            <a:r>
              <a:t>Nivel de texto 4</a:t>
            </a:r>
          </a:p>
          <a:p>
            <a:pPr lvl="4"/>
            <a:r>
              <a:t>Nivel de texto 5</a:t>
            </a:r>
          </a:p>
        </p:txBody>
      </p:sp>
      <p:sp>
        <p:nvSpPr>
          <p:cNvPr id="128" name="Número de diapositiva"/>
          <p:cNvSpPr txBox="1">
            <a:spLocks noGrp="1"/>
          </p:cNvSpPr>
          <p:nvPr>
            <p:ph type="sldNum" sz="quarter" idx="2"/>
          </p:nvPr>
        </p:nvSpPr>
        <p:spPr>
          <a:prstGeom prst="rect">
            <a:avLst/>
          </a:prstGeom>
        </p:spPr>
        <p:txBody>
          <a:bodyPr/>
          <a:lstStyle/>
          <a:p>
            <a:fld id="{86CB4B4D-7CA3-9044-876B-883B54F8677D}" type="slidenum">
              <a:t>‹Nº›</a:t>
            </a:fld>
            <a:endParaRPr/>
          </a:p>
        </p:txBody>
      </p:sp>
    </p:spTree>
  </p:cSld>
  <p:clrMapOvr>
    <a:masterClrMapping/>
  </p:clrMapOvr>
  <p:transition spd="med"/>
</p:sldLayout>
</file>

<file path=ppt/slideLayouts/slideLayout15.xml><?xml version="1.0" encoding="utf-8"?>
<p:sldLayout xmlns:a="http://schemas.openxmlformats.org/drawingml/2006/main" xmlns:r="http://schemas.openxmlformats.org/officeDocument/2006/relationships" xmlns:p="http://schemas.openxmlformats.org/presentationml/2006/main" type="tx">
  <p:cSld name="Title &amp; Content (ONE COL)">
    <p:spTree>
      <p:nvGrpSpPr>
        <p:cNvPr id="1" name=""/>
        <p:cNvGrpSpPr/>
        <p:nvPr/>
      </p:nvGrpSpPr>
      <p:grpSpPr>
        <a:xfrm>
          <a:off x="0" y="0"/>
          <a:ext cx="0" cy="0"/>
          <a:chOff x="0" y="0"/>
          <a:chExt cx="0" cy="0"/>
        </a:xfrm>
      </p:grpSpPr>
      <p:sp>
        <p:nvSpPr>
          <p:cNvPr id="135" name="Texto del título"/>
          <p:cNvSpPr txBox="1">
            <a:spLocks noGrp="1"/>
          </p:cNvSpPr>
          <p:nvPr>
            <p:ph type="title"/>
          </p:nvPr>
        </p:nvSpPr>
        <p:spPr>
          <a:prstGeom prst="rect">
            <a:avLst/>
          </a:prstGeom>
        </p:spPr>
        <p:txBody>
          <a:bodyPr/>
          <a:lstStyle/>
          <a:p>
            <a:r>
              <a:t>Texto del título</a:t>
            </a:r>
          </a:p>
        </p:txBody>
      </p:sp>
      <p:sp>
        <p:nvSpPr>
          <p:cNvPr id="136" name="Nivel de texto 1…"/>
          <p:cNvSpPr txBox="1">
            <a:spLocks noGrp="1"/>
          </p:cNvSpPr>
          <p:nvPr>
            <p:ph type="body" sz="quarter" idx="1"/>
          </p:nvPr>
        </p:nvSpPr>
        <p:spPr>
          <a:xfrm>
            <a:off x="457200" y="1073150"/>
            <a:ext cx="8229600" cy="434975"/>
          </a:xfrm>
          <a:prstGeom prst="rect">
            <a:avLst/>
          </a:prstGeom>
        </p:spPr>
        <p:txBody>
          <a:bodyPr>
            <a:normAutofit/>
          </a:bodyPr>
          <a:lstStyle>
            <a:lvl1pPr>
              <a:spcBef>
                <a:spcPts val="0"/>
              </a:spcBef>
              <a:defRPr>
                <a:solidFill>
                  <a:srgbClr val="ACACAC"/>
                </a:solidFill>
              </a:defRPr>
            </a:lvl1pPr>
            <a:lvl2pPr>
              <a:spcBef>
                <a:spcPts val="0"/>
              </a:spcBef>
              <a:defRPr>
                <a:solidFill>
                  <a:srgbClr val="ACACAC"/>
                </a:solidFill>
              </a:defRPr>
            </a:lvl2pPr>
            <a:lvl3pPr>
              <a:spcBef>
                <a:spcPts val="0"/>
              </a:spcBef>
              <a:defRPr>
                <a:solidFill>
                  <a:srgbClr val="ACACAC"/>
                </a:solidFill>
              </a:defRPr>
            </a:lvl3pPr>
            <a:lvl4pPr>
              <a:spcBef>
                <a:spcPts val="0"/>
              </a:spcBef>
              <a:defRPr>
                <a:solidFill>
                  <a:srgbClr val="ACACAC"/>
                </a:solidFill>
              </a:defRPr>
            </a:lvl4pPr>
            <a:lvl5pPr>
              <a:spcBef>
                <a:spcPts val="0"/>
              </a:spcBef>
              <a:defRPr>
                <a:solidFill>
                  <a:srgbClr val="ACACAC"/>
                </a:solidFill>
              </a:defRPr>
            </a:lvl5pPr>
          </a:lstStyle>
          <a:p>
            <a:r>
              <a:t>Nivel de texto 1</a:t>
            </a:r>
          </a:p>
          <a:p>
            <a:pPr lvl="1"/>
            <a:r>
              <a:t>Nivel de texto 2</a:t>
            </a:r>
          </a:p>
          <a:p>
            <a:pPr lvl="2"/>
            <a:r>
              <a:t>Nivel de texto 3</a:t>
            </a:r>
          </a:p>
          <a:p>
            <a:pPr lvl="3"/>
            <a:r>
              <a:t>Nivel de texto 4</a:t>
            </a:r>
          </a:p>
          <a:p>
            <a:pPr lvl="4"/>
            <a:r>
              <a:t>Nivel de texto 5</a:t>
            </a:r>
          </a:p>
        </p:txBody>
      </p:sp>
      <p:sp>
        <p:nvSpPr>
          <p:cNvPr id="137" name="Text Placeholder 15"/>
          <p:cNvSpPr>
            <a:spLocks noGrp="1"/>
          </p:cNvSpPr>
          <p:nvPr>
            <p:ph type="body" idx="13"/>
          </p:nvPr>
        </p:nvSpPr>
        <p:spPr>
          <a:xfrm>
            <a:off x="685800" y="1981200"/>
            <a:ext cx="7772400" cy="4114800"/>
          </a:xfrm>
          <a:prstGeom prst="rect">
            <a:avLst/>
          </a:prstGeom>
        </p:spPr>
        <p:txBody>
          <a:bodyPr>
            <a:normAutofit/>
          </a:bodyPr>
          <a:lstStyle/>
          <a:p>
            <a:endParaRPr/>
          </a:p>
        </p:txBody>
      </p:sp>
      <p:sp>
        <p:nvSpPr>
          <p:cNvPr id="138" name="Número de diapositiva"/>
          <p:cNvSpPr txBox="1">
            <a:spLocks noGrp="1"/>
          </p:cNvSpPr>
          <p:nvPr>
            <p:ph type="sldNum" sz="quarter" idx="2"/>
          </p:nvPr>
        </p:nvSpPr>
        <p:spPr>
          <a:xfrm>
            <a:off x="4419600" y="6356350"/>
            <a:ext cx="2133600" cy="368300"/>
          </a:xfrm>
          <a:prstGeom prst="rect">
            <a:avLst/>
          </a:prstGeom>
        </p:spPr>
        <p:txBody>
          <a:bodyPr/>
          <a:lstStyle/>
          <a:p>
            <a:fld id="{86CB4B4D-7CA3-9044-876B-883B54F8677D}" type="slidenum">
              <a:t>‹Nº›</a:t>
            </a:fld>
            <a:endParaRPr/>
          </a:p>
        </p:txBody>
      </p:sp>
    </p:spTree>
  </p:cSld>
  <p:clrMapOvr>
    <a:masterClrMapping/>
  </p:clrMapOvr>
  <p:transition spd="med"/>
</p:sldLayout>
</file>

<file path=ppt/slideLayouts/slideLayout16.xml><?xml version="1.0" encoding="utf-8"?>
<p:sldLayout xmlns:a="http://schemas.openxmlformats.org/drawingml/2006/main" xmlns:r="http://schemas.openxmlformats.org/officeDocument/2006/relationships" xmlns:p="http://schemas.openxmlformats.org/presentationml/2006/main" type="tx">
  <p:cSld name="1_Diapositiva de título">
    <p:spTree>
      <p:nvGrpSpPr>
        <p:cNvPr id="1" name=""/>
        <p:cNvGrpSpPr/>
        <p:nvPr/>
      </p:nvGrpSpPr>
      <p:grpSpPr>
        <a:xfrm>
          <a:off x="0" y="0"/>
          <a:ext cx="0" cy="0"/>
          <a:chOff x="0" y="0"/>
          <a:chExt cx="0" cy="0"/>
        </a:xfrm>
      </p:grpSpPr>
      <p:sp>
        <p:nvSpPr>
          <p:cNvPr id="145" name="Número de diapositiva"/>
          <p:cNvSpPr txBox="1">
            <a:spLocks noGrp="1"/>
          </p:cNvSpPr>
          <p:nvPr>
            <p:ph type="sldNum" sz="quarter" idx="2"/>
          </p:nvPr>
        </p:nvSpPr>
        <p:spPr>
          <a:xfrm>
            <a:off x="4419600" y="6356350"/>
            <a:ext cx="2133600" cy="368300"/>
          </a:xfrm>
          <a:prstGeom prst="rect">
            <a:avLst/>
          </a:prstGeom>
        </p:spPr>
        <p:txBody>
          <a:bodyPr/>
          <a:lstStyle/>
          <a:p>
            <a:fld id="{86CB4B4D-7CA3-9044-876B-883B54F8677D}" type="slidenum">
              <a:t>‹Nº›</a:t>
            </a:fld>
            <a:endParaRPr/>
          </a:p>
        </p:txBody>
      </p:sp>
    </p:spTree>
  </p:cSld>
  <p:clrMapOvr>
    <a:masterClrMapping/>
  </p:clrMapOvr>
  <p:transition spd="med"/>
</p:sldLayout>
</file>

<file path=ppt/slideLayouts/slideLayout17.xml><?xml version="1.0" encoding="utf-8"?>
<p:sldLayout xmlns:a="http://schemas.openxmlformats.org/drawingml/2006/main" xmlns:r="http://schemas.openxmlformats.org/officeDocument/2006/relationships" xmlns:p="http://schemas.openxmlformats.org/presentationml/2006/main" type="tx">
  <p:cSld name="Diapositiva de título">
    <p:spTree>
      <p:nvGrpSpPr>
        <p:cNvPr id="1" name=""/>
        <p:cNvGrpSpPr/>
        <p:nvPr/>
      </p:nvGrpSpPr>
      <p:grpSpPr>
        <a:xfrm>
          <a:off x="0" y="0"/>
          <a:ext cx="0" cy="0"/>
          <a:chOff x="0" y="0"/>
          <a:chExt cx="0" cy="0"/>
        </a:xfrm>
      </p:grpSpPr>
      <p:sp>
        <p:nvSpPr>
          <p:cNvPr id="162" name="Texto del título"/>
          <p:cNvSpPr txBox="1">
            <a:spLocks noGrp="1"/>
          </p:cNvSpPr>
          <p:nvPr>
            <p:ph type="title"/>
          </p:nvPr>
        </p:nvSpPr>
        <p:spPr>
          <a:xfrm>
            <a:off x="1143000" y="1122362"/>
            <a:ext cx="6858000" cy="2387601"/>
          </a:xfrm>
          <a:prstGeom prst="rect">
            <a:avLst/>
          </a:prstGeom>
        </p:spPr>
        <p:txBody>
          <a:bodyPr anchor="b"/>
          <a:lstStyle>
            <a:lvl1pPr>
              <a:defRPr sz="6000">
                <a:latin typeface="Arial"/>
                <a:ea typeface="Arial"/>
                <a:cs typeface="Arial"/>
                <a:sym typeface="Arial"/>
              </a:defRPr>
            </a:lvl1pPr>
          </a:lstStyle>
          <a:p>
            <a:r>
              <a:t>Texto del título</a:t>
            </a:r>
          </a:p>
        </p:txBody>
      </p:sp>
      <p:sp>
        <p:nvSpPr>
          <p:cNvPr id="163" name="Nivel de texto 1…"/>
          <p:cNvSpPr txBox="1">
            <a:spLocks noGrp="1"/>
          </p:cNvSpPr>
          <p:nvPr>
            <p:ph type="body" sz="quarter" idx="1"/>
          </p:nvPr>
        </p:nvSpPr>
        <p:spPr>
          <a:xfrm>
            <a:off x="1143000" y="3602037"/>
            <a:ext cx="6858000" cy="1655763"/>
          </a:xfrm>
          <a:prstGeom prst="rect">
            <a:avLst/>
          </a:prstGeom>
        </p:spPr>
        <p:txBody>
          <a:bodyPr>
            <a:normAutofit/>
          </a:bodyPr>
          <a:lstStyle>
            <a:lvl1pPr marL="0" indent="0" algn="ctr">
              <a:spcBef>
                <a:spcPts val="500"/>
              </a:spcBef>
              <a:buSzTx/>
              <a:buNone/>
              <a:defRPr sz="2400">
                <a:latin typeface="Arial"/>
                <a:ea typeface="Arial"/>
                <a:cs typeface="Arial"/>
                <a:sym typeface="Arial"/>
              </a:defRPr>
            </a:lvl1pPr>
            <a:lvl2pPr marL="0" indent="457200" algn="ctr">
              <a:spcBef>
                <a:spcPts val="500"/>
              </a:spcBef>
              <a:buSzTx/>
              <a:buNone/>
              <a:defRPr sz="2400">
                <a:latin typeface="Arial"/>
                <a:ea typeface="Arial"/>
                <a:cs typeface="Arial"/>
                <a:sym typeface="Arial"/>
              </a:defRPr>
            </a:lvl2pPr>
            <a:lvl3pPr marL="0" indent="914400" algn="ctr">
              <a:spcBef>
                <a:spcPts val="500"/>
              </a:spcBef>
              <a:buSzTx/>
              <a:buNone/>
              <a:defRPr sz="2400">
                <a:latin typeface="Arial"/>
                <a:ea typeface="Arial"/>
                <a:cs typeface="Arial"/>
                <a:sym typeface="Arial"/>
              </a:defRPr>
            </a:lvl3pPr>
            <a:lvl4pPr marL="0" indent="1371600" algn="ctr">
              <a:spcBef>
                <a:spcPts val="500"/>
              </a:spcBef>
              <a:buSzTx/>
              <a:buNone/>
              <a:defRPr sz="2400">
                <a:latin typeface="Arial"/>
                <a:ea typeface="Arial"/>
                <a:cs typeface="Arial"/>
                <a:sym typeface="Arial"/>
              </a:defRPr>
            </a:lvl4pPr>
            <a:lvl5pPr marL="0" indent="1828800" algn="ctr">
              <a:spcBef>
                <a:spcPts val="500"/>
              </a:spcBef>
              <a:buSzTx/>
              <a:buNone/>
              <a:defRPr sz="2400">
                <a:latin typeface="Arial"/>
                <a:ea typeface="Arial"/>
                <a:cs typeface="Arial"/>
                <a:sym typeface="Arial"/>
              </a:defRPr>
            </a:lvl5pPr>
          </a:lstStyle>
          <a:p>
            <a:r>
              <a:t>Nivel de texto 1</a:t>
            </a:r>
          </a:p>
          <a:p>
            <a:pPr lvl="1"/>
            <a:r>
              <a:t>Nivel de texto 2</a:t>
            </a:r>
          </a:p>
          <a:p>
            <a:pPr lvl="2"/>
            <a:r>
              <a:t>Nivel de texto 3</a:t>
            </a:r>
          </a:p>
          <a:p>
            <a:pPr lvl="3"/>
            <a:r>
              <a:t>Nivel de texto 4</a:t>
            </a:r>
          </a:p>
          <a:p>
            <a:pPr lvl="4"/>
            <a:r>
              <a:t>Nivel de texto 5</a:t>
            </a:r>
          </a:p>
        </p:txBody>
      </p:sp>
      <p:sp>
        <p:nvSpPr>
          <p:cNvPr id="164" name="Número de diapositiva"/>
          <p:cNvSpPr txBox="1">
            <a:spLocks noGrp="1"/>
          </p:cNvSpPr>
          <p:nvPr>
            <p:ph type="sldNum" sz="quarter" idx="2"/>
          </p:nvPr>
        </p:nvSpPr>
        <p:spPr>
          <a:xfrm>
            <a:off x="8404859" y="6245225"/>
            <a:ext cx="281941" cy="287087"/>
          </a:xfrm>
          <a:prstGeom prst="rect">
            <a:avLst/>
          </a:prstGeom>
        </p:spPr>
        <p:txBody>
          <a:bodyPr/>
          <a:lstStyle/>
          <a:p>
            <a:fld id="{86CB4B4D-7CA3-9044-876B-883B54F8677D}" type="slidenum">
              <a:t>‹Nº›</a:t>
            </a:fld>
            <a:endParaRPr/>
          </a:p>
        </p:txBody>
      </p:sp>
    </p:spTree>
  </p:cSld>
  <p:clrMapOvr>
    <a:masterClrMapping/>
  </p:clrMapOvr>
  <p:transition spd="med"/>
</p:sldLayout>
</file>

<file path=ppt/slideLayouts/slideLayout18.xml><?xml version="1.0" encoding="utf-8"?>
<p:sldLayout xmlns:a="http://schemas.openxmlformats.org/drawingml/2006/main" xmlns:r="http://schemas.openxmlformats.org/officeDocument/2006/relationships" xmlns:p="http://schemas.openxmlformats.org/presentationml/2006/main" type="tx">
  <p:cSld name="Título y objetos">
    <p:spTree>
      <p:nvGrpSpPr>
        <p:cNvPr id="1" name=""/>
        <p:cNvGrpSpPr/>
        <p:nvPr/>
      </p:nvGrpSpPr>
      <p:grpSpPr>
        <a:xfrm>
          <a:off x="0" y="0"/>
          <a:ext cx="0" cy="0"/>
          <a:chOff x="0" y="0"/>
          <a:chExt cx="0" cy="0"/>
        </a:xfrm>
      </p:grpSpPr>
      <p:sp>
        <p:nvSpPr>
          <p:cNvPr id="171" name="Texto del título"/>
          <p:cNvSpPr txBox="1">
            <a:spLocks noGrp="1"/>
          </p:cNvSpPr>
          <p:nvPr>
            <p:ph type="title"/>
          </p:nvPr>
        </p:nvSpPr>
        <p:spPr>
          <a:xfrm>
            <a:off x="457200" y="274638"/>
            <a:ext cx="8229600" cy="1143001"/>
          </a:xfrm>
          <a:prstGeom prst="rect">
            <a:avLst/>
          </a:prstGeom>
        </p:spPr>
        <p:txBody>
          <a:bodyPr/>
          <a:lstStyle>
            <a:lvl1pPr>
              <a:defRPr>
                <a:latin typeface="Arial"/>
                <a:ea typeface="Arial"/>
                <a:cs typeface="Arial"/>
                <a:sym typeface="Arial"/>
              </a:defRPr>
            </a:lvl1pPr>
          </a:lstStyle>
          <a:p>
            <a:r>
              <a:t>Texto del título</a:t>
            </a:r>
          </a:p>
        </p:txBody>
      </p:sp>
      <p:sp>
        <p:nvSpPr>
          <p:cNvPr id="172" name="Nivel de texto 1…"/>
          <p:cNvSpPr txBox="1">
            <a:spLocks noGrp="1"/>
          </p:cNvSpPr>
          <p:nvPr>
            <p:ph type="body" idx="1"/>
          </p:nvPr>
        </p:nvSpPr>
        <p:spPr>
          <a:xfrm>
            <a:off x="457200" y="1600200"/>
            <a:ext cx="8229600" cy="4525963"/>
          </a:xfrm>
          <a:prstGeom prst="rect">
            <a:avLst/>
          </a:prstGeom>
        </p:spPr>
        <p:txBody>
          <a:bodyPr>
            <a:normAutofit/>
          </a:bodyPr>
          <a:lstStyle>
            <a:lvl1pPr>
              <a:defRPr>
                <a:latin typeface="Arial"/>
                <a:ea typeface="Arial"/>
                <a:cs typeface="Arial"/>
                <a:sym typeface="Arial"/>
              </a:defRPr>
            </a:lvl1pPr>
            <a:lvl2pPr>
              <a:defRPr>
                <a:latin typeface="Arial"/>
                <a:ea typeface="Arial"/>
                <a:cs typeface="Arial"/>
                <a:sym typeface="Arial"/>
              </a:defRPr>
            </a:lvl2pPr>
            <a:lvl3pPr>
              <a:defRPr>
                <a:latin typeface="Arial"/>
                <a:ea typeface="Arial"/>
                <a:cs typeface="Arial"/>
                <a:sym typeface="Arial"/>
              </a:defRPr>
            </a:lvl3pPr>
            <a:lvl4pPr>
              <a:defRPr>
                <a:latin typeface="Arial"/>
                <a:ea typeface="Arial"/>
                <a:cs typeface="Arial"/>
                <a:sym typeface="Arial"/>
              </a:defRPr>
            </a:lvl4pPr>
            <a:lvl5pPr>
              <a:defRPr>
                <a:latin typeface="Arial"/>
                <a:ea typeface="Arial"/>
                <a:cs typeface="Arial"/>
                <a:sym typeface="Arial"/>
              </a:defRPr>
            </a:lvl5pPr>
          </a:lstStyle>
          <a:p>
            <a:r>
              <a:t>Nivel de texto 1</a:t>
            </a:r>
          </a:p>
          <a:p>
            <a:pPr lvl="1"/>
            <a:r>
              <a:t>Nivel de texto 2</a:t>
            </a:r>
          </a:p>
          <a:p>
            <a:pPr lvl="2"/>
            <a:r>
              <a:t>Nivel de texto 3</a:t>
            </a:r>
          </a:p>
          <a:p>
            <a:pPr lvl="3"/>
            <a:r>
              <a:t>Nivel de texto 4</a:t>
            </a:r>
          </a:p>
          <a:p>
            <a:pPr lvl="4"/>
            <a:r>
              <a:t>Nivel de texto 5</a:t>
            </a:r>
          </a:p>
        </p:txBody>
      </p:sp>
      <p:sp>
        <p:nvSpPr>
          <p:cNvPr id="173" name="Número de diapositiva"/>
          <p:cNvSpPr txBox="1">
            <a:spLocks noGrp="1"/>
          </p:cNvSpPr>
          <p:nvPr>
            <p:ph type="sldNum" sz="quarter" idx="2"/>
          </p:nvPr>
        </p:nvSpPr>
        <p:spPr>
          <a:xfrm>
            <a:off x="8404859" y="6245225"/>
            <a:ext cx="281941" cy="287087"/>
          </a:xfrm>
          <a:prstGeom prst="rect">
            <a:avLst/>
          </a:prstGeom>
        </p:spPr>
        <p:txBody>
          <a:bodyPr/>
          <a:lstStyle/>
          <a:p>
            <a:fld id="{86CB4B4D-7CA3-9044-876B-883B54F8677D}" type="slidenum">
              <a:t>‹Nº›</a:t>
            </a:fld>
            <a:endParaRPr/>
          </a:p>
        </p:txBody>
      </p:sp>
    </p:spTree>
  </p:cSld>
  <p:clrMapOvr>
    <a:masterClrMapping/>
  </p:clrMapOvr>
  <p:transition spd="med"/>
</p:sldLayout>
</file>

<file path=ppt/slideLayouts/slideLayout19.xml><?xml version="1.0" encoding="utf-8"?>
<p:sldLayout xmlns:a="http://schemas.openxmlformats.org/drawingml/2006/main" xmlns:r="http://schemas.openxmlformats.org/officeDocument/2006/relationships" xmlns:p="http://schemas.openxmlformats.org/presentationml/2006/main" type="tx">
  <p:cSld name="Encabezado de sección">
    <p:spTree>
      <p:nvGrpSpPr>
        <p:cNvPr id="1" name=""/>
        <p:cNvGrpSpPr/>
        <p:nvPr/>
      </p:nvGrpSpPr>
      <p:grpSpPr>
        <a:xfrm>
          <a:off x="0" y="0"/>
          <a:ext cx="0" cy="0"/>
          <a:chOff x="0" y="0"/>
          <a:chExt cx="0" cy="0"/>
        </a:xfrm>
      </p:grpSpPr>
      <p:sp>
        <p:nvSpPr>
          <p:cNvPr id="180" name="Texto del título"/>
          <p:cNvSpPr txBox="1">
            <a:spLocks noGrp="1"/>
          </p:cNvSpPr>
          <p:nvPr>
            <p:ph type="title"/>
          </p:nvPr>
        </p:nvSpPr>
        <p:spPr>
          <a:xfrm>
            <a:off x="623887" y="1709738"/>
            <a:ext cx="7886701" cy="2852737"/>
          </a:xfrm>
          <a:prstGeom prst="rect">
            <a:avLst/>
          </a:prstGeom>
        </p:spPr>
        <p:txBody>
          <a:bodyPr anchor="b"/>
          <a:lstStyle>
            <a:lvl1pPr>
              <a:defRPr sz="6000">
                <a:latin typeface="Arial"/>
                <a:ea typeface="Arial"/>
                <a:cs typeface="Arial"/>
                <a:sym typeface="Arial"/>
              </a:defRPr>
            </a:lvl1pPr>
          </a:lstStyle>
          <a:p>
            <a:r>
              <a:t>Texto del título</a:t>
            </a:r>
          </a:p>
        </p:txBody>
      </p:sp>
      <p:sp>
        <p:nvSpPr>
          <p:cNvPr id="181" name="Nivel de texto 1…"/>
          <p:cNvSpPr txBox="1">
            <a:spLocks noGrp="1"/>
          </p:cNvSpPr>
          <p:nvPr>
            <p:ph type="body" sz="quarter" idx="1"/>
          </p:nvPr>
        </p:nvSpPr>
        <p:spPr>
          <a:xfrm>
            <a:off x="623887" y="4589462"/>
            <a:ext cx="7886701" cy="1500188"/>
          </a:xfrm>
          <a:prstGeom prst="rect">
            <a:avLst/>
          </a:prstGeom>
        </p:spPr>
        <p:txBody>
          <a:bodyPr>
            <a:normAutofit/>
          </a:bodyPr>
          <a:lstStyle>
            <a:lvl1pPr marL="0" indent="0">
              <a:spcBef>
                <a:spcPts val="500"/>
              </a:spcBef>
              <a:buSzTx/>
              <a:buNone/>
              <a:defRPr sz="2400">
                <a:latin typeface="Arial"/>
                <a:ea typeface="Arial"/>
                <a:cs typeface="Arial"/>
                <a:sym typeface="Arial"/>
              </a:defRPr>
            </a:lvl1pPr>
            <a:lvl2pPr marL="0" indent="457200">
              <a:spcBef>
                <a:spcPts val="500"/>
              </a:spcBef>
              <a:buSzTx/>
              <a:buNone/>
              <a:defRPr sz="2400">
                <a:latin typeface="Arial"/>
                <a:ea typeface="Arial"/>
                <a:cs typeface="Arial"/>
                <a:sym typeface="Arial"/>
              </a:defRPr>
            </a:lvl2pPr>
            <a:lvl3pPr marL="0" indent="914400">
              <a:spcBef>
                <a:spcPts val="500"/>
              </a:spcBef>
              <a:buSzTx/>
              <a:buNone/>
              <a:defRPr sz="2400">
                <a:latin typeface="Arial"/>
                <a:ea typeface="Arial"/>
                <a:cs typeface="Arial"/>
                <a:sym typeface="Arial"/>
              </a:defRPr>
            </a:lvl3pPr>
            <a:lvl4pPr marL="0" indent="1371600">
              <a:spcBef>
                <a:spcPts val="500"/>
              </a:spcBef>
              <a:buSzTx/>
              <a:buNone/>
              <a:defRPr sz="2400">
                <a:latin typeface="Arial"/>
                <a:ea typeface="Arial"/>
                <a:cs typeface="Arial"/>
                <a:sym typeface="Arial"/>
              </a:defRPr>
            </a:lvl4pPr>
            <a:lvl5pPr marL="0" indent="1828800">
              <a:spcBef>
                <a:spcPts val="500"/>
              </a:spcBef>
              <a:buSzTx/>
              <a:buNone/>
              <a:defRPr sz="2400">
                <a:latin typeface="Arial"/>
                <a:ea typeface="Arial"/>
                <a:cs typeface="Arial"/>
                <a:sym typeface="Arial"/>
              </a:defRPr>
            </a:lvl5pPr>
          </a:lstStyle>
          <a:p>
            <a:r>
              <a:t>Nivel de texto 1</a:t>
            </a:r>
          </a:p>
          <a:p>
            <a:pPr lvl="1"/>
            <a:r>
              <a:t>Nivel de texto 2</a:t>
            </a:r>
          </a:p>
          <a:p>
            <a:pPr lvl="2"/>
            <a:r>
              <a:t>Nivel de texto 3</a:t>
            </a:r>
          </a:p>
          <a:p>
            <a:pPr lvl="3"/>
            <a:r>
              <a:t>Nivel de texto 4</a:t>
            </a:r>
          </a:p>
          <a:p>
            <a:pPr lvl="4"/>
            <a:r>
              <a:t>Nivel de texto 5</a:t>
            </a:r>
          </a:p>
        </p:txBody>
      </p:sp>
      <p:sp>
        <p:nvSpPr>
          <p:cNvPr id="182" name="Número de diapositiva"/>
          <p:cNvSpPr txBox="1">
            <a:spLocks noGrp="1"/>
          </p:cNvSpPr>
          <p:nvPr>
            <p:ph type="sldNum" sz="quarter" idx="2"/>
          </p:nvPr>
        </p:nvSpPr>
        <p:spPr>
          <a:xfrm>
            <a:off x="8404859" y="6245225"/>
            <a:ext cx="281941" cy="287087"/>
          </a:xfrm>
          <a:prstGeom prst="rect">
            <a:avLst/>
          </a:prstGeom>
        </p:spPr>
        <p:txBody>
          <a:bodyPr/>
          <a:lstStyle/>
          <a:p>
            <a:fld id="{86CB4B4D-7CA3-9044-876B-883B54F8677D}" type="slidenum">
              <a:t>‹Nº›</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Título y objetos">
    <p:spTree>
      <p:nvGrpSpPr>
        <p:cNvPr id="1" name=""/>
        <p:cNvGrpSpPr/>
        <p:nvPr/>
      </p:nvGrpSpPr>
      <p:grpSpPr>
        <a:xfrm>
          <a:off x="0" y="0"/>
          <a:ext cx="0" cy="0"/>
          <a:chOff x="0" y="0"/>
          <a:chExt cx="0" cy="0"/>
        </a:xfrm>
      </p:grpSpPr>
      <p:sp>
        <p:nvSpPr>
          <p:cNvPr id="20" name="Texto del título"/>
          <p:cNvSpPr txBox="1">
            <a:spLocks noGrp="1"/>
          </p:cNvSpPr>
          <p:nvPr>
            <p:ph type="title"/>
          </p:nvPr>
        </p:nvSpPr>
        <p:spPr>
          <a:prstGeom prst="rect">
            <a:avLst/>
          </a:prstGeom>
        </p:spPr>
        <p:txBody>
          <a:bodyPr/>
          <a:lstStyle/>
          <a:p>
            <a:r>
              <a:t>Texto del título</a:t>
            </a:r>
          </a:p>
        </p:txBody>
      </p:sp>
      <p:sp>
        <p:nvSpPr>
          <p:cNvPr id="21" name="Nivel de texto 1…"/>
          <p:cNvSpPr txBox="1">
            <a:spLocks noGrp="1"/>
          </p:cNvSpPr>
          <p:nvPr>
            <p:ph type="body" idx="1"/>
          </p:nvPr>
        </p:nvSpPr>
        <p:spPr>
          <a:xfrm>
            <a:off x="685800" y="1981200"/>
            <a:ext cx="7772400" cy="4114800"/>
          </a:xfrm>
          <a:prstGeom prst="rect">
            <a:avLst/>
          </a:prstGeom>
        </p:spPr>
        <p:txBody>
          <a:bodyPr>
            <a:normAutofit/>
          </a:bodyPr>
          <a:lstStyle/>
          <a:p>
            <a:r>
              <a:t>Nivel de texto 1</a:t>
            </a:r>
          </a:p>
          <a:p>
            <a:pPr lvl="1"/>
            <a:r>
              <a:t>Nivel de texto 2</a:t>
            </a:r>
          </a:p>
          <a:p>
            <a:pPr lvl="2"/>
            <a:r>
              <a:t>Nivel de texto 3</a:t>
            </a:r>
          </a:p>
          <a:p>
            <a:pPr lvl="3"/>
            <a:r>
              <a:t>Nivel de texto 4</a:t>
            </a:r>
          </a:p>
          <a:p>
            <a:pPr lvl="4"/>
            <a:r>
              <a:t>Nivel de texto 5</a:t>
            </a:r>
          </a:p>
        </p:txBody>
      </p:sp>
      <p:sp>
        <p:nvSpPr>
          <p:cNvPr id="22" name="Número de diapositiva"/>
          <p:cNvSpPr txBox="1">
            <a:spLocks noGrp="1"/>
          </p:cNvSpPr>
          <p:nvPr>
            <p:ph type="sldNum" sz="quarter" idx="2"/>
          </p:nvPr>
        </p:nvSpPr>
        <p:spPr>
          <a:prstGeom prst="rect">
            <a:avLst/>
          </a:prstGeom>
        </p:spPr>
        <p:txBody>
          <a:bodyPr/>
          <a:lstStyle/>
          <a:p>
            <a:fld id="{86CB4B4D-7CA3-9044-876B-883B54F8677D}" type="slidenum">
              <a:t>‹Nº›</a:t>
            </a:fld>
            <a:endParaRPr/>
          </a:p>
        </p:txBody>
      </p:sp>
    </p:spTree>
  </p:cSld>
  <p:clrMapOvr>
    <a:masterClrMapping/>
  </p:clrMapOvr>
  <p:transition spd="med"/>
</p:sldLayout>
</file>

<file path=ppt/slideLayouts/slideLayout20.xml><?xml version="1.0" encoding="utf-8"?>
<p:sldLayout xmlns:a="http://schemas.openxmlformats.org/drawingml/2006/main" xmlns:r="http://schemas.openxmlformats.org/officeDocument/2006/relationships" xmlns:p="http://schemas.openxmlformats.org/presentationml/2006/main" type="tx">
  <p:cSld name="Dos objetos">
    <p:spTree>
      <p:nvGrpSpPr>
        <p:cNvPr id="1" name=""/>
        <p:cNvGrpSpPr/>
        <p:nvPr/>
      </p:nvGrpSpPr>
      <p:grpSpPr>
        <a:xfrm>
          <a:off x="0" y="0"/>
          <a:ext cx="0" cy="0"/>
          <a:chOff x="0" y="0"/>
          <a:chExt cx="0" cy="0"/>
        </a:xfrm>
      </p:grpSpPr>
      <p:sp>
        <p:nvSpPr>
          <p:cNvPr id="189" name="Texto del título"/>
          <p:cNvSpPr txBox="1">
            <a:spLocks noGrp="1"/>
          </p:cNvSpPr>
          <p:nvPr>
            <p:ph type="title"/>
          </p:nvPr>
        </p:nvSpPr>
        <p:spPr>
          <a:xfrm>
            <a:off x="457200" y="274638"/>
            <a:ext cx="8229600" cy="1143001"/>
          </a:xfrm>
          <a:prstGeom prst="rect">
            <a:avLst/>
          </a:prstGeom>
        </p:spPr>
        <p:txBody>
          <a:bodyPr/>
          <a:lstStyle>
            <a:lvl1pPr>
              <a:defRPr>
                <a:latin typeface="Arial"/>
                <a:ea typeface="Arial"/>
                <a:cs typeface="Arial"/>
                <a:sym typeface="Arial"/>
              </a:defRPr>
            </a:lvl1pPr>
          </a:lstStyle>
          <a:p>
            <a:r>
              <a:t>Texto del título</a:t>
            </a:r>
          </a:p>
        </p:txBody>
      </p:sp>
      <p:sp>
        <p:nvSpPr>
          <p:cNvPr id="190" name="Nivel de texto 1…"/>
          <p:cNvSpPr txBox="1">
            <a:spLocks noGrp="1"/>
          </p:cNvSpPr>
          <p:nvPr>
            <p:ph type="body" sz="half" idx="1"/>
          </p:nvPr>
        </p:nvSpPr>
        <p:spPr>
          <a:xfrm>
            <a:off x="457200" y="1600200"/>
            <a:ext cx="4038600" cy="4525963"/>
          </a:xfrm>
          <a:prstGeom prst="rect">
            <a:avLst/>
          </a:prstGeom>
        </p:spPr>
        <p:txBody>
          <a:bodyPr>
            <a:normAutofit/>
          </a:bodyPr>
          <a:lstStyle>
            <a:lvl1pPr>
              <a:defRPr>
                <a:latin typeface="Arial"/>
                <a:ea typeface="Arial"/>
                <a:cs typeface="Arial"/>
                <a:sym typeface="Arial"/>
              </a:defRPr>
            </a:lvl1pPr>
            <a:lvl2pPr>
              <a:defRPr>
                <a:latin typeface="Arial"/>
                <a:ea typeface="Arial"/>
                <a:cs typeface="Arial"/>
                <a:sym typeface="Arial"/>
              </a:defRPr>
            </a:lvl2pPr>
            <a:lvl3pPr>
              <a:defRPr>
                <a:latin typeface="Arial"/>
                <a:ea typeface="Arial"/>
                <a:cs typeface="Arial"/>
                <a:sym typeface="Arial"/>
              </a:defRPr>
            </a:lvl3pPr>
            <a:lvl4pPr>
              <a:defRPr>
                <a:latin typeface="Arial"/>
                <a:ea typeface="Arial"/>
                <a:cs typeface="Arial"/>
                <a:sym typeface="Arial"/>
              </a:defRPr>
            </a:lvl4pPr>
            <a:lvl5pPr>
              <a:defRPr>
                <a:latin typeface="Arial"/>
                <a:ea typeface="Arial"/>
                <a:cs typeface="Arial"/>
                <a:sym typeface="Arial"/>
              </a:defRPr>
            </a:lvl5pPr>
          </a:lstStyle>
          <a:p>
            <a:r>
              <a:t>Nivel de texto 1</a:t>
            </a:r>
          </a:p>
          <a:p>
            <a:pPr lvl="1"/>
            <a:r>
              <a:t>Nivel de texto 2</a:t>
            </a:r>
          </a:p>
          <a:p>
            <a:pPr lvl="2"/>
            <a:r>
              <a:t>Nivel de texto 3</a:t>
            </a:r>
          </a:p>
          <a:p>
            <a:pPr lvl="3"/>
            <a:r>
              <a:t>Nivel de texto 4</a:t>
            </a:r>
          </a:p>
          <a:p>
            <a:pPr lvl="4"/>
            <a:r>
              <a:t>Nivel de texto 5</a:t>
            </a:r>
          </a:p>
        </p:txBody>
      </p:sp>
      <p:sp>
        <p:nvSpPr>
          <p:cNvPr id="191" name="Número de diapositiva"/>
          <p:cNvSpPr txBox="1">
            <a:spLocks noGrp="1"/>
          </p:cNvSpPr>
          <p:nvPr>
            <p:ph type="sldNum" sz="quarter" idx="2"/>
          </p:nvPr>
        </p:nvSpPr>
        <p:spPr>
          <a:xfrm>
            <a:off x="8404859" y="6245225"/>
            <a:ext cx="281941" cy="287087"/>
          </a:xfrm>
          <a:prstGeom prst="rect">
            <a:avLst/>
          </a:prstGeom>
        </p:spPr>
        <p:txBody>
          <a:bodyPr/>
          <a:lstStyle/>
          <a:p>
            <a:fld id="{86CB4B4D-7CA3-9044-876B-883B54F8677D}" type="slidenum">
              <a:t>‹Nº›</a:t>
            </a:fld>
            <a:endParaRPr/>
          </a:p>
        </p:txBody>
      </p:sp>
    </p:spTree>
  </p:cSld>
  <p:clrMapOvr>
    <a:masterClrMapping/>
  </p:clrMapOvr>
  <p:transition spd="med"/>
</p:sldLayout>
</file>

<file path=ppt/slideLayouts/slideLayout21.xml><?xml version="1.0" encoding="utf-8"?>
<p:sldLayout xmlns:a="http://schemas.openxmlformats.org/drawingml/2006/main" xmlns:r="http://schemas.openxmlformats.org/officeDocument/2006/relationships" xmlns:p="http://schemas.openxmlformats.org/presentationml/2006/main" type="tx">
  <p:cSld name="Comparación">
    <p:spTree>
      <p:nvGrpSpPr>
        <p:cNvPr id="1" name=""/>
        <p:cNvGrpSpPr/>
        <p:nvPr/>
      </p:nvGrpSpPr>
      <p:grpSpPr>
        <a:xfrm>
          <a:off x="0" y="0"/>
          <a:ext cx="0" cy="0"/>
          <a:chOff x="0" y="0"/>
          <a:chExt cx="0" cy="0"/>
        </a:xfrm>
      </p:grpSpPr>
      <p:sp>
        <p:nvSpPr>
          <p:cNvPr id="198" name="Texto del título"/>
          <p:cNvSpPr txBox="1">
            <a:spLocks noGrp="1"/>
          </p:cNvSpPr>
          <p:nvPr>
            <p:ph type="title"/>
          </p:nvPr>
        </p:nvSpPr>
        <p:spPr>
          <a:xfrm>
            <a:off x="630237" y="365125"/>
            <a:ext cx="7886701" cy="1325563"/>
          </a:xfrm>
          <a:prstGeom prst="rect">
            <a:avLst/>
          </a:prstGeom>
        </p:spPr>
        <p:txBody>
          <a:bodyPr/>
          <a:lstStyle>
            <a:lvl1pPr>
              <a:defRPr>
                <a:latin typeface="Arial"/>
                <a:ea typeface="Arial"/>
                <a:cs typeface="Arial"/>
                <a:sym typeface="Arial"/>
              </a:defRPr>
            </a:lvl1pPr>
          </a:lstStyle>
          <a:p>
            <a:r>
              <a:t>Texto del título</a:t>
            </a:r>
          </a:p>
        </p:txBody>
      </p:sp>
      <p:sp>
        <p:nvSpPr>
          <p:cNvPr id="199" name="Nivel de texto 1…"/>
          <p:cNvSpPr txBox="1">
            <a:spLocks noGrp="1"/>
          </p:cNvSpPr>
          <p:nvPr>
            <p:ph type="body" sz="quarter" idx="1"/>
          </p:nvPr>
        </p:nvSpPr>
        <p:spPr>
          <a:xfrm>
            <a:off x="630237" y="1681163"/>
            <a:ext cx="3868739" cy="823913"/>
          </a:xfrm>
          <a:prstGeom prst="rect">
            <a:avLst/>
          </a:prstGeom>
        </p:spPr>
        <p:txBody>
          <a:bodyPr anchor="b">
            <a:normAutofit/>
          </a:bodyPr>
          <a:lstStyle>
            <a:lvl1pPr marL="0" indent="0">
              <a:spcBef>
                <a:spcPts val="500"/>
              </a:spcBef>
              <a:buSzTx/>
              <a:buNone/>
              <a:defRPr sz="2400" b="1">
                <a:latin typeface="Arial"/>
                <a:ea typeface="Arial"/>
                <a:cs typeface="Arial"/>
                <a:sym typeface="Arial"/>
              </a:defRPr>
            </a:lvl1pPr>
            <a:lvl2pPr marL="0" indent="457200">
              <a:spcBef>
                <a:spcPts val="500"/>
              </a:spcBef>
              <a:buSzTx/>
              <a:buNone/>
              <a:defRPr sz="2400" b="1">
                <a:latin typeface="Arial"/>
                <a:ea typeface="Arial"/>
                <a:cs typeface="Arial"/>
                <a:sym typeface="Arial"/>
              </a:defRPr>
            </a:lvl2pPr>
            <a:lvl3pPr marL="0" indent="914400">
              <a:spcBef>
                <a:spcPts val="500"/>
              </a:spcBef>
              <a:buSzTx/>
              <a:buNone/>
              <a:defRPr sz="2400" b="1">
                <a:latin typeface="Arial"/>
                <a:ea typeface="Arial"/>
                <a:cs typeface="Arial"/>
                <a:sym typeface="Arial"/>
              </a:defRPr>
            </a:lvl3pPr>
            <a:lvl4pPr marL="0" indent="1371600">
              <a:spcBef>
                <a:spcPts val="500"/>
              </a:spcBef>
              <a:buSzTx/>
              <a:buNone/>
              <a:defRPr sz="2400" b="1">
                <a:latin typeface="Arial"/>
                <a:ea typeface="Arial"/>
                <a:cs typeface="Arial"/>
                <a:sym typeface="Arial"/>
              </a:defRPr>
            </a:lvl4pPr>
            <a:lvl5pPr marL="0" indent="1828800">
              <a:spcBef>
                <a:spcPts val="500"/>
              </a:spcBef>
              <a:buSzTx/>
              <a:buNone/>
              <a:defRPr sz="2400" b="1">
                <a:latin typeface="Arial"/>
                <a:ea typeface="Arial"/>
                <a:cs typeface="Arial"/>
                <a:sym typeface="Arial"/>
              </a:defRPr>
            </a:lvl5pPr>
          </a:lstStyle>
          <a:p>
            <a:r>
              <a:t>Nivel de texto 1</a:t>
            </a:r>
          </a:p>
          <a:p>
            <a:pPr lvl="1"/>
            <a:r>
              <a:t>Nivel de texto 2</a:t>
            </a:r>
          </a:p>
          <a:p>
            <a:pPr lvl="2"/>
            <a:r>
              <a:t>Nivel de texto 3</a:t>
            </a:r>
          </a:p>
          <a:p>
            <a:pPr lvl="3"/>
            <a:r>
              <a:t>Nivel de texto 4</a:t>
            </a:r>
          </a:p>
          <a:p>
            <a:pPr lvl="4"/>
            <a:r>
              <a:t>Nivel de texto 5</a:t>
            </a:r>
          </a:p>
        </p:txBody>
      </p:sp>
      <p:sp>
        <p:nvSpPr>
          <p:cNvPr id="200" name="Marcador de texto 4"/>
          <p:cNvSpPr>
            <a:spLocks noGrp="1"/>
          </p:cNvSpPr>
          <p:nvPr>
            <p:ph type="body" sz="quarter" idx="13"/>
          </p:nvPr>
        </p:nvSpPr>
        <p:spPr>
          <a:xfrm>
            <a:off x="4629150" y="1681163"/>
            <a:ext cx="3887788" cy="823913"/>
          </a:xfrm>
          <a:prstGeom prst="rect">
            <a:avLst/>
          </a:prstGeom>
        </p:spPr>
        <p:txBody>
          <a:bodyPr anchor="b">
            <a:normAutofit/>
          </a:bodyPr>
          <a:lstStyle/>
          <a:p>
            <a:pPr marL="0" indent="0">
              <a:spcBef>
                <a:spcPts val="500"/>
              </a:spcBef>
              <a:buSzTx/>
              <a:buNone/>
              <a:defRPr sz="2400" b="1">
                <a:latin typeface="Arial"/>
                <a:ea typeface="Arial"/>
                <a:cs typeface="Arial"/>
                <a:sym typeface="Arial"/>
              </a:defRPr>
            </a:pPr>
            <a:endParaRPr/>
          </a:p>
        </p:txBody>
      </p:sp>
      <p:sp>
        <p:nvSpPr>
          <p:cNvPr id="201" name="Número de diapositiva"/>
          <p:cNvSpPr txBox="1">
            <a:spLocks noGrp="1"/>
          </p:cNvSpPr>
          <p:nvPr>
            <p:ph type="sldNum" sz="quarter" idx="2"/>
          </p:nvPr>
        </p:nvSpPr>
        <p:spPr>
          <a:xfrm>
            <a:off x="8404859" y="6245225"/>
            <a:ext cx="281941" cy="287087"/>
          </a:xfrm>
          <a:prstGeom prst="rect">
            <a:avLst/>
          </a:prstGeom>
        </p:spPr>
        <p:txBody>
          <a:bodyPr/>
          <a:lstStyle/>
          <a:p>
            <a:fld id="{86CB4B4D-7CA3-9044-876B-883B54F8677D}" type="slidenum">
              <a:t>‹Nº›</a:t>
            </a:fld>
            <a:endParaRPr/>
          </a:p>
        </p:txBody>
      </p:sp>
    </p:spTree>
  </p:cSld>
  <p:clrMapOvr>
    <a:masterClrMapping/>
  </p:clrMapOvr>
  <p:transition spd="med"/>
</p:sldLayout>
</file>

<file path=ppt/slideLayouts/slideLayout22.xml><?xml version="1.0" encoding="utf-8"?>
<p:sldLayout xmlns:a="http://schemas.openxmlformats.org/drawingml/2006/main" xmlns:r="http://schemas.openxmlformats.org/officeDocument/2006/relationships" xmlns:p="http://schemas.openxmlformats.org/presentationml/2006/main" type="tx">
  <p:cSld name="Solo el título">
    <p:spTree>
      <p:nvGrpSpPr>
        <p:cNvPr id="1" name=""/>
        <p:cNvGrpSpPr/>
        <p:nvPr/>
      </p:nvGrpSpPr>
      <p:grpSpPr>
        <a:xfrm>
          <a:off x="0" y="0"/>
          <a:ext cx="0" cy="0"/>
          <a:chOff x="0" y="0"/>
          <a:chExt cx="0" cy="0"/>
        </a:xfrm>
      </p:grpSpPr>
      <p:sp>
        <p:nvSpPr>
          <p:cNvPr id="208" name="Texto del título"/>
          <p:cNvSpPr txBox="1">
            <a:spLocks noGrp="1"/>
          </p:cNvSpPr>
          <p:nvPr>
            <p:ph type="title"/>
          </p:nvPr>
        </p:nvSpPr>
        <p:spPr>
          <a:xfrm>
            <a:off x="457200" y="274638"/>
            <a:ext cx="8229600" cy="1143001"/>
          </a:xfrm>
          <a:prstGeom prst="rect">
            <a:avLst/>
          </a:prstGeom>
        </p:spPr>
        <p:txBody>
          <a:bodyPr/>
          <a:lstStyle>
            <a:lvl1pPr>
              <a:defRPr>
                <a:latin typeface="Arial"/>
                <a:ea typeface="Arial"/>
                <a:cs typeface="Arial"/>
                <a:sym typeface="Arial"/>
              </a:defRPr>
            </a:lvl1pPr>
          </a:lstStyle>
          <a:p>
            <a:r>
              <a:t>Texto del título</a:t>
            </a:r>
          </a:p>
        </p:txBody>
      </p:sp>
      <p:sp>
        <p:nvSpPr>
          <p:cNvPr id="209" name="Número de diapositiva"/>
          <p:cNvSpPr txBox="1">
            <a:spLocks noGrp="1"/>
          </p:cNvSpPr>
          <p:nvPr>
            <p:ph type="sldNum" sz="quarter" idx="2"/>
          </p:nvPr>
        </p:nvSpPr>
        <p:spPr>
          <a:xfrm>
            <a:off x="8404859" y="6245225"/>
            <a:ext cx="281941" cy="287087"/>
          </a:xfrm>
          <a:prstGeom prst="rect">
            <a:avLst/>
          </a:prstGeom>
        </p:spPr>
        <p:txBody>
          <a:bodyPr/>
          <a:lstStyle/>
          <a:p>
            <a:fld id="{86CB4B4D-7CA3-9044-876B-883B54F8677D}" type="slidenum">
              <a:t>‹Nº›</a:t>
            </a:fld>
            <a:endParaRPr/>
          </a:p>
        </p:txBody>
      </p:sp>
    </p:spTree>
  </p:cSld>
  <p:clrMapOvr>
    <a:masterClrMapping/>
  </p:clrMapOvr>
  <p:transition spd="med"/>
</p:sldLayout>
</file>

<file path=ppt/slideLayouts/slideLayout23.xml><?xml version="1.0" encoding="utf-8"?>
<p:sldLayout xmlns:a="http://schemas.openxmlformats.org/drawingml/2006/main" xmlns:r="http://schemas.openxmlformats.org/officeDocument/2006/relationships" xmlns:p="http://schemas.openxmlformats.org/presentationml/2006/main" type="tx">
  <p:cSld name="Contenido con título">
    <p:spTree>
      <p:nvGrpSpPr>
        <p:cNvPr id="1" name=""/>
        <p:cNvGrpSpPr/>
        <p:nvPr/>
      </p:nvGrpSpPr>
      <p:grpSpPr>
        <a:xfrm>
          <a:off x="0" y="0"/>
          <a:ext cx="0" cy="0"/>
          <a:chOff x="0" y="0"/>
          <a:chExt cx="0" cy="0"/>
        </a:xfrm>
      </p:grpSpPr>
      <p:sp>
        <p:nvSpPr>
          <p:cNvPr id="223" name="Texto del título"/>
          <p:cNvSpPr txBox="1">
            <a:spLocks noGrp="1"/>
          </p:cNvSpPr>
          <p:nvPr>
            <p:ph type="title"/>
          </p:nvPr>
        </p:nvSpPr>
        <p:spPr>
          <a:xfrm>
            <a:off x="630237" y="457200"/>
            <a:ext cx="2949576" cy="1600200"/>
          </a:xfrm>
          <a:prstGeom prst="rect">
            <a:avLst/>
          </a:prstGeom>
        </p:spPr>
        <p:txBody>
          <a:bodyPr anchor="b"/>
          <a:lstStyle>
            <a:lvl1pPr>
              <a:defRPr sz="3200">
                <a:latin typeface="Arial"/>
                <a:ea typeface="Arial"/>
                <a:cs typeface="Arial"/>
                <a:sym typeface="Arial"/>
              </a:defRPr>
            </a:lvl1pPr>
          </a:lstStyle>
          <a:p>
            <a:r>
              <a:t>Texto del título</a:t>
            </a:r>
          </a:p>
        </p:txBody>
      </p:sp>
      <p:sp>
        <p:nvSpPr>
          <p:cNvPr id="224" name="Nivel de texto 1…"/>
          <p:cNvSpPr txBox="1">
            <a:spLocks noGrp="1"/>
          </p:cNvSpPr>
          <p:nvPr>
            <p:ph type="body" sz="half" idx="1"/>
          </p:nvPr>
        </p:nvSpPr>
        <p:spPr>
          <a:xfrm>
            <a:off x="3887787" y="987425"/>
            <a:ext cx="4629151" cy="4873625"/>
          </a:xfrm>
          <a:prstGeom prst="rect">
            <a:avLst/>
          </a:prstGeom>
        </p:spPr>
        <p:txBody>
          <a:bodyPr>
            <a:normAutofit/>
          </a:bodyPr>
          <a:lstStyle>
            <a:lvl1pPr>
              <a:defRPr>
                <a:latin typeface="Arial"/>
                <a:ea typeface="Arial"/>
                <a:cs typeface="Arial"/>
                <a:sym typeface="Arial"/>
              </a:defRPr>
            </a:lvl1pPr>
            <a:lvl2pPr>
              <a:defRPr>
                <a:latin typeface="Arial"/>
                <a:ea typeface="Arial"/>
                <a:cs typeface="Arial"/>
                <a:sym typeface="Arial"/>
              </a:defRPr>
            </a:lvl2pPr>
            <a:lvl3pPr>
              <a:defRPr>
                <a:latin typeface="Arial"/>
                <a:ea typeface="Arial"/>
                <a:cs typeface="Arial"/>
                <a:sym typeface="Arial"/>
              </a:defRPr>
            </a:lvl3pPr>
            <a:lvl4pPr>
              <a:defRPr>
                <a:latin typeface="Arial"/>
                <a:ea typeface="Arial"/>
                <a:cs typeface="Arial"/>
                <a:sym typeface="Arial"/>
              </a:defRPr>
            </a:lvl4pPr>
            <a:lvl5pPr>
              <a:defRPr>
                <a:latin typeface="Arial"/>
                <a:ea typeface="Arial"/>
                <a:cs typeface="Arial"/>
                <a:sym typeface="Arial"/>
              </a:defRPr>
            </a:lvl5pPr>
          </a:lstStyle>
          <a:p>
            <a:r>
              <a:t>Nivel de texto 1</a:t>
            </a:r>
          </a:p>
          <a:p>
            <a:pPr lvl="1"/>
            <a:r>
              <a:t>Nivel de texto 2</a:t>
            </a:r>
          </a:p>
          <a:p>
            <a:pPr lvl="2"/>
            <a:r>
              <a:t>Nivel de texto 3</a:t>
            </a:r>
          </a:p>
          <a:p>
            <a:pPr lvl="3"/>
            <a:r>
              <a:t>Nivel de texto 4</a:t>
            </a:r>
          </a:p>
          <a:p>
            <a:pPr lvl="4"/>
            <a:r>
              <a:t>Nivel de texto 5</a:t>
            </a:r>
          </a:p>
        </p:txBody>
      </p:sp>
      <p:sp>
        <p:nvSpPr>
          <p:cNvPr id="225" name="Marcador de texto 3"/>
          <p:cNvSpPr>
            <a:spLocks noGrp="1"/>
          </p:cNvSpPr>
          <p:nvPr>
            <p:ph type="body" sz="quarter" idx="13"/>
          </p:nvPr>
        </p:nvSpPr>
        <p:spPr>
          <a:xfrm>
            <a:off x="630237" y="2057400"/>
            <a:ext cx="2949576" cy="3811588"/>
          </a:xfrm>
          <a:prstGeom prst="rect">
            <a:avLst/>
          </a:prstGeom>
        </p:spPr>
        <p:txBody>
          <a:bodyPr>
            <a:normAutofit/>
          </a:bodyPr>
          <a:lstStyle/>
          <a:p>
            <a:pPr marL="0" indent="0">
              <a:spcBef>
                <a:spcPts val="300"/>
              </a:spcBef>
              <a:buSzTx/>
              <a:buNone/>
              <a:defRPr sz="1600">
                <a:latin typeface="Arial"/>
                <a:ea typeface="Arial"/>
                <a:cs typeface="Arial"/>
                <a:sym typeface="Arial"/>
              </a:defRPr>
            </a:pPr>
            <a:endParaRPr/>
          </a:p>
        </p:txBody>
      </p:sp>
      <p:sp>
        <p:nvSpPr>
          <p:cNvPr id="226" name="Número de diapositiva"/>
          <p:cNvSpPr txBox="1">
            <a:spLocks noGrp="1"/>
          </p:cNvSpPr>
          <p:nvPr>
            <p:ph type="sldNum" sz="quarter" idx="2"/>
          </p:nvPr>
        </p:nvSpPr>
        <p:spPr>
          <a:xfrm>
            <a:off x="8404859" y="6245225"/>
            <a:ext cx="281941" cy="287087"/>
          </a:xfrm>
          <a:prstGeom prst="rect">
            <a:avLst/>
          </a:prstGeom>
        </p:spPr>
        <p:txBody>
          <a:bodyPr/>
          <a:lstStyle/>
          <a:p>
            <a:fld id="{86CB4B4D-7CA3-9044-876B-883B54F8677D}" type="slidenum">
              <a:t>‹Nº›</a:t>
            </a:fld>
            <a:endParaRPr/>
          </a:p>
        </p:txBody>
      </p:sp>
    </p:spTree>
  </p:cSld>
  <p:clrMapOvr>
    <a:masterClrMapping/>
  </p:clrMapOvr>
  <p:transition spd="med"/>
</p:sldLayout>
</file>

<file path=ppt/slideLayouts/slideLayout24.xml><?xml version="1.0" encoding="utf-8"?>
<p:sldLayout xmlns:a="http://schemas.openxmlformats.org/drawingml/2006/main" xmlns:r="http://schemas.openxmlformats.org/officeDocument/2006/relationships" xmlns:p="http://schemas.openxmlformats.org/presentationml/2006/main" type="tx">
  <p:cSld name="Imagen con título">
    <p:spTree>
      <p:nvGrpSpPr>
        <p:cNvPr id="1" name=""/>
        <p:cNvGrpSpPr/>
        <p:nvPr/>
      </p:nvGrpSpPr>
      <p:grpSpPr>
        <a:xfrm>
          <a:off x="0" y="0"/>
          <a:ext cx="0" cy="0"/>
          <a:chOff x="0" y="0"/>
          <a:chExt cx="0" cy="0"/>
        </a:xfrm>
      </p:grpSpPr>
      <p:sp>
        <p:nvSpPr>
          <p:cNvPr id="233" name="Texto del título"/>
          <p:cNvSpPr txBox="1">
            <a:spLocks noGrp="1"/>
          </p:cNvSpPr>
          <p:nvPr>
            <p:ph type="title"/>
          </p:nvPr>
        </p:nvSpPr>
        <p:spPr>
          <a:xfrm>
            <a:off x="630237" y="457200"/>
            <a:ext cx="2949576" cy="1600200"/>
          </a:xfrm>
          <a:prstGeom prst="rect">
            <a:avLst/>
          </a:prstGeom>
        </p:spPr>
        <p:txBody>
          <a:bodyPr anchor="b"/>
          <a:lstStyle>
            <a:lvl1pPr>
              <a:defRPr sz="3200">
                <a:latin typeface="Arial"/>
                <a:ea typeface="Arial"/>
                <a:cs typeface="Arial"/>
                <a:sym typeface="Arial"/>
              </a:defRPr>
            </a:lvl1pPr>
          </a:lstStyle>
          <a:p>
            <a:r>
              <a:t>Texto del título</a:t>
            </a:r>
          </a:p>
        </p:txBody>
      </p:sp>
      <p:sp>
        <p:nvSpPr>
          <p:cNvPr id="234" name="Marcador de posición de imagen 2"/>
          <p:cNvSpPr>
            <a:spLocks noGrp="1"/>
          </p:cNvSpPr>
          <p:nvPr>
            <p:ph type="pic" sz="half" idx="13"/>
          </p:nvPr>
        </p:nvSpPr>
        <p:spPr>
          <a:xfrm>
            <a:off x="3887787" y="987425"/>
            <a:ext cx="4629151" cy="4873625"/>
          </a:xfrm>
          <a:prstGeom prst="rect">
            <a:avLst/>
          </a:prstGeom>
        </p:spPr>
        <p:txBody>
          <a:bodyPr lIns="91439" rIns="91439"/>
          <a:lstStyle/>
          <a:p>
            <a:endParaRPr/>
          </a:p>
        </p:txBody>
      </p:sp>
      <p:sp>
        <p:nvSpPr>
          <p:cNvPr id="235" name="Nivel de texto 1…"/>
          <p:cNvSpPr txBox="1">
            <a:spLocks noGrp="1"/>
          </p:cNvSpPr>
          <p:nvPr>
            <p:ph type="body" sz="quarter" idx="1"/>
          </p:nvPr>
        </p:nvSpPr>
        <p:spPr>
          <a:xfrm>
            <a:off x="630237" y="2057400"/>
            <a:ext cx="2949576" cy="3811588"/>
          </a:xfrm>
          <a:prstGeom prst="rect">
            <a:avLst/>
          </a:prstGeom>
        </p:spPr>
        <p:txBody>
          <a:bodyPr>
            <a:normAutofit/>
          </a:bodyPr>
          <a:lstStyle>
            <a:lvl1pPr marL="0" indent="0">
              <a:spcBef>
                <a:spcPts val="300"/>
              </a:spcBef>
              <a:buSzTx/>
              <a:buNone/>
              <a:defRPr sz="1600">
                <a:latin typeface="Arial"/>
                <a:ea typeface="Arial"/>
                <a:cs typeface="Arial"/>
                <a:sym typeface="Arial"/>
              </a:defRPr>
            </a:lvl1pPr>
            <a:lvl2pPr marL="0" indent="457200">
              <a:spcBef>
                <a:spcPts val="300"/>
              </a:spcBef>
              <a:buSzTx/>
              <a:buNone/>
              <a:defRPr sz="1600">
                <a:latin typeface="Arial"/>
                <a:ea typeface="Arial"/>
                <a:cs typeface="Arial"/>
                <a:sym typeface="Arial"/>
              </a:defRPr>
            </a:lvl2pPr>
            <a:lvl3pPr marL="0" indent="914400">
              <a:spcBef>
                <a:spcPts val="300"/>
              </a:spcBef>
              <a:buSzTx/>
              <a:buNone/>
              <a:defRPr sz="1600">
                <a:latin typeface="Arial"/>
                <a:ea typeface="Arial"/>
                <a:cs typeface="Arial"/>
                <a:sym typeface="Arial"/>
              </a:defRPr>
            </a:lvl3pPr>
            <a:lvl4pPr marL="0" indent="1371600">
              <a:spcBef>
                <a:spcPts val="300"/>
              </a:spcBef>
              <a:buSzTx/>
              <a:buNone/>
              <a:defRPr sz="1600">
                <a:latin typeface="Arial"/>
                <a:ea typeface="Arial"/>
                <a:cs typeface="Arial"/>
                <a:sym typeface="Arial"/>
              </a:defRPr>
            </a:lvl4pPr>
            <a:lvl5pPr marL="0" indent="1828800">
              <a:spcBef>
                <a:spcPts val="300"/>
              </a:spcBef>
              <a:buSzTx/>
              <a:buNone/>
              <a:defRPr sz="1600">
                <a:latin typeface="Arial"/>
                <a:ea typeface="Arial"/>
                <a:cs typeface="Arial"/>
                <a:sym typeface="Arial"/>
              </a:defRPr>
            </a:lvl5pPr>
          </a:lstStyle>
          <a:p>
            <a:r>
              <a:t>Nivel de texto 1</a:t>
            </a:r>
          </a:p>
          <a:p>
            <a:pPr lvl="1"/>
            <a:r>
              <a:t>Nivel de texto 2</a:t>
            </a:r>
          </a:p>
          <a:p>
            <a:pPr lvl="2"/>
            <a:r>
              <a:t>Nivel de texto 3</a:t>
            </a:r>
          </a:p>
          <a:p>
            <a:pPr lvl="3"/>
            <a:r>
              <a:t>Nivel de texto 4</a:t>
            </a:r>
          </a:p>
          <a:p>
            <a:pPr lvl="4"/>
            <a:r>
              <a:t>Nivel de texto 5</a:t>
            </a:r>
          </a:p>
        </p:txBody>
      </p:sp>
      <p:sp>
        <p:nvSpPr>
          <p:cNvPr id="236" name="Número de diapositiva"/>
          <p:cNvSpPr txBox="1">
            <a:spLocks noGrp="1"/>
          </p:cNvSpPr>
          <p:nvPr>
            <p:ph type="sldNum" sz="quarter" idx="2"/>
          </p:nvPr>
        </p:nvSpPr>
        <p:spPr>
          <a:xfrm>
            <a:off x="8404859" y="6245225"/>
            <a:ext cx="281941" cy="287087"/>
          </a:xfrm>
          <a:prstGeom prst="rect">
            <a:avLst/>
          </a:prstGeom>
        </p:spPr>
        <p:txBody>
          <a:bodyPr/>
          <a:lstStyle/>
          <a:p>
            <a:fld id="{86CB4B4D-7CA3-9044-876B-883B54F8677D}" type="slidenum">
              <a:t>‹Nº›</a:t>
            </a:fld>
            <a:endParaRPr/>
          </a:p>
        </p:txBody>
      </p:sp>
    </p:spTree>
  </p:cSld>
  <p:clrMapOvr>
    <a:masterClrMapping/>
  </p:clrMapOvr>
  <p:transition spd="med"/>
</p:sldLayout>
</file>

<file path=ppt/slideLayouts/slideLayout25.xml><?xml version="1.0" encoding="utf-8"?>
<p:sldLayout xmlns:a="http://schemas.openxmlformats.org/drawingml/2006/main" xmlns:r="http://schemas.openxmlformats.org/officeDocument/2006/relationships" xmlns:p="http://schemas.openxmlformats.org/presentationml/2006/main" type="tx">
  <p:cSld name="Título y texto vertical">
    <p:spTree>
      <p:nvGrpSpPr>
        <p:cNvPr id="1" name=""/>
        <p:cNvGrpSpPr/>
        <p:nvPr/>
      </p:nvGrpSpPr>
      <p:grpSpPr>
        <a:xfrm>
          <a:off x="0" y="0"/>
          <a:ext cx="0" cy="0"/>
          <a:chOff x="0" y="0"/>
          <a:chExt cx="0" cy="0"/>
        </a:xfrm>
      </p:grpSpPr>
      <p:sp>
        <p:nvSpPr>
          <p:cNvPr id="243" name="Texto del título"/>
          <p:cNvSpPr txBox="1">
            <a:spLocks noGrp="1"/>
          </p:cNvSpPr>
          <p:nvPr>
            <p:ph type="title"/>
          </p:nvPr>
        </p:nvSpPr>
        <p:spPr>
          <a:xfrm>
            <a:off x="457200" y="274638"/>
            <a:ext cx="8229600" cy="1143001"/>
          </a:xfrm>
          <a:prstGeom prst="rect">
            <a:avLst/>
          </a:prstGeom>
        </p:spPr>
        <p:txBody>
          <a:bodyPr/>
          <a:lstStyle>
            <a:lvl1pPr>
              <a:defRPr>
                <a:latin typeface="Arial"/>
                <a:ea typeface="Arial"/>
                <a:cs typeface="Arial"/>
                <a:sym typeface="Arial"/>
              </a:defRPr>
            </a:lvl1pPr>
          </a:lstStyle>
          <a:p>
            <a:r>
              <a:t>Texto del título</a:t>
            </a:r>
          </a:p>
        </p:txBody>
      </p:sp>
      <p:sp>
        <p:nvSpPr>
          <p:cNvPr id="244" name="Nivel de texto 1…"/>
          <p:cNvSpPr txBox="1">
            <a:spLocks noGrp="1"/>
          </p:cNvSpPr>
          <p:nvPr>
            <p:ph type="body" idx="1"/>
          </p:nvPr>
        </p:nvSpPr>
        <p:spPr>
          <a:xfrm>
            <a:off x="457200" y="1600200"/>
            <a:ext cx="8229600" cy="4525963"/>
          </a:xfrm>
          <a:prstGeom prst="rect">
            <a:avLst/>
          </a:prstGeom>
        </p:spPr>
        <p:txBody>
          <a:bodyPr>
            <a:normAutofit/>
          </a:bodyPr>
          <a:lstStyle>
            <a:lvl1pPr>
              <a:defRPr>
                <a:latin typeface="Arial"/>
                <a:ea typeface="Arial"/>
                <a:cs typeface="Arial"/>
                <a:sym typeface="Arial"/>
              </a:defRPr>
            </a:lvl1pPr>
            <a:lvl2pPr>
              <a:defRPr>
                <a:latin typeface="Arial"/>
                <a:ea typeface="Arial"/>
                <a:cs typeface="Arial"/>
                <a:sym typeface="Arial"/>
              </a:defRPr>
            </a:lvl2pPr>
            <a:lvl3pPr>
              <a:defRPr>
                <a:latin typeface="Arial"/>
                <a:ea typeface="Arial"/>
                <a:cs typeface="Arial"/>
                <a:sym typeface="Arial"/>
              </a:defRPr>
            </a:lvl3pPr>
            <a:lvl4pPr>
              <a:defRPr>
                <a:latin typeface="Arial"/>
                <a:ea typeface="Arial"/>
                <a:cs typeface="Arial"/>
                <a:sym typeface="Arial"/>
              </a:defRPr>
            </a:lvl4pPr>
            <a:lvl5pPr>
              <a:defRPr>
                <a:latin typeface="Arial"/>
                <a:ea typeface="Arial"/>
                <a:cs typeface="Arial"/>
                <a:sym typeface="Arial"/>
              </a:defRPr>
            </a:lvl5pPr>
          </a:lstStyle>
          <a:p>
            <a:r>
              <a:t>Nivel de texto 1</a:t>
            </a:r>
          </a:p>
          <a:p>
            <a:pPr lvl="1"/>
            <a:r>
              <a:t>Nivel de texto 2</a:t>
            </a:r>
          </a:p>
          <a:p>
            <a:pPr lvl="2"/>
            <a:r>
              <a:t>Nivel de texto 3</a:t>
            </a:r>
          </a:p>
          <a:p>
            <a:pPr lvl="3"/>
            <a:r>
              <a:t>Nivel de texto 4</a:t>
            </a:r>
          </a:p>
          <a:p>
            <a:pPr lvl="4"/>
            <a:r>
              <a:t>Nivel de texto 5</a:t>
            </a:r>
          </a:p>
        </p:txBody>
      </p:sp>
      <p:sp>
        <p:nvSpPr>
          <p:cNvPr id="245" name="Número de diapositiva"/>
          <p:cNvSpPr txBox="1">
            <a:spLocks noGrp="1"/>
          </p:cNvSpPr>
          <p:nvPr>
            <p:ph type="sldNum" sz="quarter" idx="2"/>
          </p:nvPr>
        </p:nvSpPr>
        <p:spPr>
          <a:xfrm>
            <a:off x="8404859" y="6245225"/>
            <a:ext cx="281941" cy="287087"/>
          </a:xfrm>
          <a:prstGeom prst="rect">
            <a:avLst/>
          </a:prstGeom>
        </p:spPr>
        <p:txBody>
          <a:bodyPr/>
          <a:lstStyle/>
          <a:p>
            <a:fld id="{86CB4B4D-7CA3-9044-876B-883B54F8677D}" type="slidenum">
              <a:t>‹Nº›</a:t>
            </a:fld>
            <a:endParaRPr/>
          </a:p>
        </p:txBody>
      </p:sp>
    </p:spTree>
  </p:cSld>
  <p:clrMapOvr>
    <a:masterClrMapping/>
  </p:clrMapOvr>
  <p:transition spd="med"/>
</p:sldLayout>
</file>

<file path=ppt/slideLayouts/slideLayout26.xml><?xml version="1.0" encoding="utf-8"?>
<p:sldLayout xmlns:a="http://schemas.openxmlformats.org/drawingml/2006/main" xmlns:r="http://schemas.openxmlformats.org/officeDocument/2006/relationships" xmlns:p="http://schemas.openxmlformats.org/presentationml/2006/main" type="tx">
  <p:cSld name="Título vertical y texto">
    <p:spTree>
      <p:nvGrpSpPr>
        <p:cNvPr id="1" name=""/>
        <p:cNvGrpSpPr/>
        <p:nvPr/>
      </p:nvGrpSpPr>
      <p:grpSpPr>
        <a:xfrm>
          <a:off x="0" y="0"/>
          <a:ext cx="0" cy="0"/>
          <a:chOff x="0" y="0"/>
          <a:chExt cx="0" cy="0"/>
        </a:xfrm>
      </p:grpSpPr>
      <p:sp>
        <p:nvSpPr>
          <p:cNvPr id="252" name="Texto del título"/>
          <p:cNvSpPr txBox="1">
            <a:spLocks noGrp="1"/>
          </p:cNvSpPr>
          <p:nvPr>
            <p:ph type="title"/>
          </p:nvPr>
        </p:nvSpPr>
        <p:spPr>
          <a:xfrm>
            <a:off x="6629400" y="274638"/>
            <a:ext cx="2057400" cy="5851526"/>
          </a:xfrm>
          <a:prstGeom prst="rect">
            <a:avLst/>
          </a:prstGeom>
        </p:spPr>
        <p:txBody>
          <a:bodyPr/>
          <a:lstStyle>
            <a:lvl1pPr>
              <a:defRPr>
                <a:latin typeface="Arial"/>
                <a:ea typeface="Arial"/>
                <a:cs typeface="Arial"/>
                <a:sym typeface="Arial"/>
              </a:defRPr>
            </a:lvl1pPr>
          </a:lstStyle>
          <a:p>
            <a:r>
              <a:t>Texto del título</a:t>
            </a:r>
          </a:p>
        </p:txBody>
      </p:sp>
      <p:sp>
        <p:nvSpPr>
          <p:cNvPr id="253" name="Nivel de texto 1…"/>
          <p:cNvSpPr txBox="1">
            <a:spLocks noGrp="1"/>
          </p:cNvSpPr>
          <p:nvPr>
            <p:ph type="body" idx="1"/>
          </p:nvPr>
        </p:nvSpPr>
        <p:spPr>
          <a:xfrm>
            <a:off x="457200" y="274638"/>
            <a:ext cx="6019800" cy="5851526"/>
          </a:xfrm>
          <a:prstGeom prst="rect">
            <a:avLst/>
          </a:prstGeom>
        </p:spPr>
        <p:txBody>
          <a:bodyPr>
            <a:normAutofit/>
          </a:bodyPr>
          <a:lstStyle>
            <a:lvl1pPr>
              <a:defRPr>
                <a:latin typeface="Arial"/>
                <a:ea typeface="Arial"/>
                <a:cs typeface="Arial"/>
                <a:sym typeface="Arial"/>
              </a:defRPr>
            </a:lvl1pPr>
            <a:lvl2pPr>
              <a:defRPr>
                <a:latin typeface="Arial"/>
                <a:ea typeface="Arial"/>
                <a:cs typeface="Arial"/>
                <a:sym typeface="Arial"/>
              </a:defRPr>
            </a:lvl2pPr>
            <a:lvl3pPr>
              <a:defRPr>
                <a:latin typeface="Arial"/>
                <a:ea typeface="Arial"/>
                <a:cs typeface="Arial"/>
                <a:sym typeface="Arial"/>
              </a:defRPr>
            </a:lvl3pPr>
            <a:lvl4pPr>
              <a:defRPr>
                <a:latin typeface="Arial"/>
                <a:ea typeface="Arial"/>
                <a:cs typeface="Arial"/>
                <a:sym typeface="Arial"/>
              </a:defRPr>
            </a:lvl4pPr>
            <a:lvl5pPr>
              <a:defRPr>
                <a:latin typeface="Arial"/>
                <a:ea typeface="Arial"/>
                <a:cs typeface="Arial"/>
                <a:sym typeface="Arial"/>
              </a:defRPr>
            </a:lvl5pPr>
          </a:lstStyle>
          <a:p>
            <a:r>
              <a:t>Nivel de texto 1</a:t>
            </a:r>
          </a:p>
          <a:p>
            <a:pPr lvl="1"/>
            <a:r>
              <a:t>Nivel de texto 2</a:t>
            </a:r>
          </a:p>
          <a:p>
            <a:pPr lvl="2"/>
            <a:r>
              <a:t>Nivel de texto 3</a:t>
            </a:r>
          </a:p>
          <a:p>
            <a:pPr lvl="3"/>
            <a:r>
              <a:t>Nivel de texto 4</a:t>
            </a:r>
          </a:p>
          <a:p>
            <a:pPr lvl="4"/>
            <a:r>
              <a:t>Nivel de texto 5</a:t>
            </a:r>
          </a:p>
        </p:txBody>
      </p:sp>
      <p:sp>
        <p:nvSpPr>
          <p:cNvPr id="254" name="Número de diapositiva"/>
          <p:cNvSpPr txBox="1">
            <a:spLocks noGrp="1"/>
          </p:cNvSpPr>
          <p:nvPr>
            <p:ph type="sldNum" sz="quarter" idx="2"/>
          </p:nvPr>
        </p:nvSpPr>
        <p:spPr>
          <a:xfrm>
            <a:off x="8404859" y="6245225"/>
            <a:ext cx="281941" cy="287087"/>
          </a:xfrm>
          <a:prstGeom prst="rect">
            <a:avLst/>
          </a:prstGeom>
        </p:spPr>
        <p:txBody>
          <a:bodyPr/>
          <a:lstStyle/>
          <a:p>
            <a:fld id="{86CB4B4D-7CA3-9044-876B-883B54F8677D}" type="slidenum">
              <a:t>‹Nº›</a:t>
            </a:fld>
            <a:endParaRPr/>
          </a:p>
        </p:txBody>
      </p:sp>
    </p:spTree>
  </p:cSld>
  <p:clrMapOvr>
    <a:masterClrMapping/>
  </p:clrMapOvr>
  <p:transition spd="med"/>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cSld name="1_Dos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lang="en-US" dirty="0"/>
          </a:p>
        </p:txBody>
      </p:sp>
      <p:sp>
        <p:nvSpPr>
          <p:cNvPr id="3" name="Content Placeholder 2"/>
          <p:cNvSpPr>
            <a:spLocks noGrp="1"/>
          </p:cNvSpPr>
          <p:nvPr>
            <p:ph sz="half" idx="1"/>
          </p:nvPr>
        </p:nvSpPr>
        <p:spPr>
          <a:xfrm>
            <a:off x="2900934" y="868680"/>
            <a:ext cx="2606040" cy="5120640"/>
          </a:xfrm>
        </p:spPr>
        <p:txBody>
          <a:bodyPr/>
          <a:lstStyle>
            <a:lvl1pPr>
              <a:defRPr sz="1500"/>
            </a:lvl1pPr>
            <a:lvl2pPr>
              <a:defRPr sz="1350"/>
            </a:lvl2pPr>
            <a:lvl3pPr>
              <a:defRPr sz="1200"/>
            </a:lvl3pPr>
            <a:lvl4pPr>
              <a:defRPr sz="1050"/>
            </a:lvl4pPr>
            <a:lvl5pPr>
              <a:defRPr sz="1050"/>
            </a:lvl5pPr>
            <a:lvl6pPr>
              <a:defRPr sz="1050"/>
            </a:lvl6pPr>
            <a:lvl7pPr>
              <a:defRPr sz="1050"/>
            </a:lvl7pPr>
            <a:lvl8pPr>
              <a:defRPr sz="1050"/>
            </a:lvl8pPr>
            <a:lvl9pPr>
              <a:defRPr sz="105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Content Placeholder 3"/>
          <p:cNvSpPr>
            <a:spLocks noGrp="1"/>
          </p:cNvSpPr>
          <p:nvPr>
            <p:ph sz="half" idx="2"/>
          </p:nvPr>
        </p:nvSpPr>
        <p:spPr>
          <a:xfrm>
            <a:off x="5863590" y="868680"/>
            <a:ext cx="2606040" cy="5120640"/>
          </a:xfrm>
        </p:spPr>
        <p:txBody>
          <a:bodyPr/>
          <a:lstStyle>
            <a:lvl1pPr>
              <a:defRPr sz="1500"/>
            </a:lvl1pPr>
            <a:lvl2pPr>
              <a:defRPr sz="1350"/>
            </a:lvl2pPr>
            <a:lvl3pPr>
              <a:defRPr sz="1200"/>
            </a:lvl3pPr>
            <a:lvl4pPr>
              <a:defRPr sz="1050"/>
            </a:lvl4pPr>
            <a:lvl5pPr>
              <a:defRPr sz="1050"/>
            </a:lvl5pPr>
            <a:lvl6pPr>
              <a:defRPr sz="1050"/>
            </a:lvl6pPr>
            <a:lvl7pPr>
              <a:defRPr sz="1050"/>
            </a:lvl7pPr>
            <a:lvl8pPr>
              <a:defRPr sz="1050"/>
            </a:lvl8pPr>
            <a:lvl9pPr>
              <a:defRPr sz="105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8" name="Date Placeholder 7"/>
          <p:cNvSpPr>
            <a:spLocks noGrp="1"/>
          </p:cNvSpPr>
          <p:nvPr>
            <p:ph type="dt" sz="half" idx="10"/>
          </p:nvPr>
        </p:nvSpPr>
        <p:spPr>
          <a:xfrm>
            <a:off x="196849" y="6356351"/>
            <a:ext cx="2057400" cy="365125"/>
          </a:xfrm>
          <a:prstGeom prst="rect">
            <a:avLst/>
          </a:prstGeom>
        </p:spPr>
        <p:txBody>
          <a:bodyPr/>
          <a:lstStyle/>
          <a:p>
            <a:fld id="{57302355-E14B-8545-A8F8-0FE83CC9D524}" type="datetimeFigureOut">
              <a:rPr lang="en-US" smtClean="0"/>
              <a:pPr/>
              <a:t>10/15/2018</a:t>
            </a:fld>
            <a:endParaRPr lang="en-US" dirty="0"/>
          </a:p>
        </p:txBody>
      </p:sp>
      <p:sp>
        <p:nvSpPr>
          <p:cNvPr id="9" name="Footer Placeholder 8"/>
          <p:cNvSpPr>
            <a:spLocks noGrp="1"/>
          </p:cNvSpPr>
          <p:nvPr>
            <p:ph type="ftr" sz="quarter" idx="11"/>
          </p:nvPr>
        </p:nvSpPr>
        <p:spPr>
          <a:xfrm>
            <a:off x="2901951" y="6356351"/>
            <a:ext cx="4433638" cy="365125"/>
          </a:xfrm>
          <a:prstGeom prst="rect">
            <a:avLst/>
          </a:prstGeom>
        </p:spPr>
        <p:txBody>
          <a:bodyPr/>
          <a:lstStyle/>
          <a:p>
            <a:endParaRPr lang="en-US" dirty="0"/>
          </a:p>
        </p:txBody>
      </p:sp>
      <p:sp>
        <p:nvSpPr>
          <p:cNvPr id="10" name="Slide Number Placeholder 9"/>
          <p:cNvSpPr>
            <a:spLocks noGrp="1"/>
          </p:cNvSpPr>
          <p:nvPr>
            <p:ph type="sldNum" sz="quarter" idx="12"/>
          </p:nvPr>
        </p:nvSpPr>
        <p:spPr>
          <a:xfrm>
            <a:off x="8061298" y="6248400"/>
            <a:ext cx="396902" cy="307777"/>
          </a:xfrm>
        </p:spPr>
        <p:txBody>
          <a:body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val="38625707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Encabezado de sección">
    <p:spTree>
      <p:nvGrpSpPr>
        <p:cNvPr id="1" name=""/>
        <p:cNvGrpSpPr/>
        <p:nvPr/>
      </p:nvGrpSpPr>
      <p:grpSpPr>
        <a:xfrm>
          <a:off x="0" y="0"/>
          <a:ext cx="0" cy="0"/>
          <a:chOff x="0" y="0"/>
          <a:chExt cx="0" cy="0"/>
        </a:xfrm>
      </p:grpSpPr>
      <p:sp>
        <p:nvSpPr>
          <p:cNvPr id="29" name="Texto del título"/>
          <p:cNvSpPr txBox="1">
            <a:spLocks noGrp="1"/>
          </p:cNvSpPr>
          <p:nvPr>
            <p:ph type="title"/>
          </p:nvPr>
        </p:nvSpPr>
        <p:spPr>
          <a:xfrm>
            <a:off x="722312" y="4406900"/>
            <a:ext cx="7772401" cy="1362075"/>
          </a:xfrm>
          <a:prstGeom prst="rect">
            <a:avLst/>
          </a:prstGeom>
        </p:spPr>
        <p:txBody>
          <a:bodyPr anchor="t"/>
          <a:lstStyle>
            <a:lvl1pPr algn="l">
              <a:defRPr sz="4000" b="1" cap="all"/>
            </a:lvl1pPr>
          </a:lstStyle>
          <a:p>
            <a:r>
              <a:t>Texto del título</a:t>
            </a:r>
          </a:p>
        </p:txBody>
      </p:sp>
      <p:sp>
        <p:nvSpPr>
          <p:cNvPr id="30" name="Nivel de texto 1…"/>
          <p:cNvSpPr txBox="1">
            <a:spLocks noGrp="1"/>
          </p:cNvSpPr>
          <p:nvPr>
            <p:ph type="body" sz="quarter" idx="1"/>
          </p:nvPr>
        </p:nvSpPr>
        <p:spPr>
          <a:xfrm>
            <a:off x="722312" y="2906713"/>
            <a:ext cx="7772401" cy="1500188"/>
          </a:xfrm>
          <a:prstGeom prst="rect">
            <a:avLst/>
          </a:prstGeom>
        </p:spPr>
        <p:txBody>
          <a:bodyPr anchor="b">
            <a:normAutofit/>
          </a:bodyPr>
          <a:lstStyle>
            <a:lvl1pPr marL="0" indent="0">
              <a:spcBef>
                <a:spcPts val="400"/>
              </a:spcBef>
              <a:buSzTx/>
              <a:buNone/>
              <a:defRPr sz="2000"/>
            </a:lvl1pPr>
            <a:lvl2pPr marL="0" indent="457200">
              <a:spcBef>
                <a:spcPts val="400"/>
              </a:spcBef>
              <a:buSzTx/>
              <a:buNone/>
              <a:defRPr sz="2000"/>
            </a:lvl2pPr>
            <a:lvl3pPr marL="0" indent="914400">
              <a:spcBef>
                <a:spcPts val="400"/>
              </a:spcBef>
              <a:buSzTx/>
              <a:buNone/>
              <a:defRPr sz="2000"/>
            </a:lvl3pPr>
            <a:lvl4pPr marL="0" indent="1371600">
              <a:spcBef>
                <a:spcPts val="400"/>
              </a:spcBef>
              <a:buSzTx/>
              <a:buNone/>
              <a:defRPr sz="2000"/>
            </a:lvl4pPr>
            <a:lvl5pPr marL="0" indent="1828800">
              <a:spcBef>
                <a:spcPts val="400"/>
              </a:spcBef>
              <a:buSzTx/>
              <a:buNone/>
              <a:defRPr sz="2000"/>
            </a:lvl5pPr>
          </a:lstStyle>
          <a:p>
            <a:r>
              <a:t>Nivel de texto 1</a:t>
            </a:r>
          </a:p>
          <a:p>
            <a:pPr lvl="1"/>
            <a:r>
              <a:t>Nivel de texto 2</a:t>
            </a:r>
          </a:p>
          <a:p>
            <a:pPr lvl="2"/>
            <a:r>
              <a:t>Nivel de texto 3</a:t>
            </a:r>
          </a:p>
          <a:p>
            <a:pPr lvl="3"/>
            <a:r>
              <a:t>Nivel de texto 4</a:t>
            </a:r>
          </a:p>
          <a:p>
            <a:pPr lvl="4"/>
            <a:r>
              <a:t>Nivel de texto 5</a:t>
            </a:r>
          </a:p>
        </p:txBody>
      </p:sp>
      <p:sp>
        <p:nvSpPr>
          <p:cNvPr id="31" name="Número de diapositiva"/>
          <p:cNvSpPr txBox="1">
            <a:spLocks noGrp="1"/>
          </p:cNvSpPr>
          <p:nvPr>
            <p:ph type="sldNum" sz="quarter" idx="2"/>
          </p:nvPr>
        </p:nvSpPr>
        <p:spPr>
          <a:prstGeom prst="rect">
            <a:avLst/>
          </a:prstGeom>
        </p:spPr>
        <p:txBody>
          <a:bodyPr/>
          <a:lstStyle/>
          <a:p>
            <a:fld id="{86CB4B4D-7CA3-9044-876B-883B54F8677D}" type="slidenum">
              <a:t>‹Nº›</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Dos objetos">
    <p:spTree>
      <p:nvGrpSpPr>
        <p:cNvPr id="1" name=""/>
        <p:cNvGrpSpPr/>
        <p:nvPr/>
      </p:nvGrpSpPr>
      <p:grpSpPr>
        <a:xfrm>
          <a:off x="0" y="0"/>
          <a:ext cx="0" cy="0"/>
          <a:chOff x="0" y="0"/>
          <a:chExt cx="0" cy="0"/>
        </a:xfrm>
      </p:grpSpPr>
      <p:sp>
        <p:nvSpPr>
          <p:cNvPr id="38" name="Texto del título"/>
          <p:cNvSpPr txBox="1">
            <a:spLocks noGrp="1"/>
          </p:cNvSpPr>
          <p:nvPr>
            <p:ph type="title"/>
          </p:nvPr>
        </p:nvSpPr>
        <p:spPr>
          <a:prstGeom prst="rect">
            <a:avLst/>
          </a:prstGeom>
        </p:spPr>
        <p:txBody>
          <a:bodyPr/>
          <a:lstStyle/>
          <a:p>
            <a:r>
              <a:t>Texto del título</a:t>
            </a:r>
          </a:p>
        </p:txBody>
      </p:sp>
      <p:sp>
        <p:nvSpPr>
          <p:cNvPr id="39" name="Nivel de texto 1…"/>
          <p:cNvSpPr txBox="1">
            <a:spLocks noGrp="1"/>
          </p:cNvSpPr>
          <p:nvPr>
            <p:ph type="body" sz="half" idx="1"/>
          </p:nvPr>
        </p:nvSpPr>
        <p:spPr>
          <a:xfrm>
            <a:off x="685800" y="1981200"/>
            <a:ext cx="3810000" cy="4114800"/>
          </a:xfrm>
          <a:prstGeom prst="rect">
            <a:avLst/>
          </a:prstGeom>
        </p:spPr>
        <p:txBody>
          <a:bodyPr>
            <a:normAutofit/>
          </a:bodyPr>
          <a:lstStyle>
            <a:lvl1pPr>
              <a:spcBef>
                <a:spcPts val="600"/>
              </a:spcBef>
              <a:defRPr sz="2800"/>
            </a:lvl1pPr>
            <a:lvl2pPr marL="790575" indent="-333375">
              <a:spcBef>
                <a:spcPts val="600"/>
              </a:spcBef>
              <a:defRPr sz="2800"/>
            </a:lvl2pPr>
            <a:lvl3pPr marL="1234439" indent="-320039">
              <a:spcBef>
                <a:spcPts val="600"/>
              </a:spcBef>
              <a:defRPr sz="2800"/>
            </a:lvl3pPr>
            <a:lvl4pPr marL="1727200" indent="-355600">
              <a:spcBef>
                <a:spcPts val="600"/>
              </a:spcBef>
              <a:defRPr sz="2800"/>
            </a:lvl4pPr>
            <a:lvl5pPr marL="2184400" indent="-355600">
              <a:spcBef>
                <a:spcPts val="600"/>
              </a:spcBef>
              <a:defRPr sz="2800"/>
            </a:lvl5pPr>
          </a:lstStyle>
          <a:p>
            <a:r>
              <a:t>Nivel de texto 1</a:t>
            </a:r>
          </a:p>
          <a:p>
            <a:pPr lvl="1"/>
            <a:r>
              <a:t>Nivel de texto 2</a:t>
            </a:r>
          </a:p>
          <a:p>
            <a:pPr lvl="2"/>
            <a:r>
              <a:t>Nivel de texto 3</a:t>
            </a:r>
          </a:p>
          <a:p>
            <a:pPr lvl="3"/>
            <a:r>
              <a:t>Nivel de texto 4</a:t>
            </a:r>
          </a:p>
          <a:p>
            <a:pPr lvl="4"/>
            <a:r>
              <a:t>Nivel de texto 5</a:t>
            </a:r>
          </a:p>
        </p:txBody>
      </p:sp>
      <p:sp>
        <p:nvSpPr>
          <p:cNvPr id="40" name="Número de diapositiva"/>
          <p:cNvSpPr txBox="1">
            <a:spLocks noGrp="1"/>
          </p:cNvSpPr>
          <p:nvPr>
            <p:ph type="sldNum" sz="quarter" idx="2"/>
          </p:nvPr>
        </p:nvSpPr>
        <p:spPr>
          <a:prstGeom prst="rect">
            <a:avLst/>
          </a:prstGeom>
        </p:spPr>
        <p:txBody>
          <a:bodyPr/>
          <a:lstStyle/>
          <a:p>
            <a:fld id="{86CB4B4D-7CA3-9044-876B-883B54F8677D}" type="slidenum">
              <a:t>‹Nº›</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Comparación">
    <p:spTree>
      <p:nvGrpSpPr>
        <p:cNvPr id="1" name=""/>
        <p:cNvGrpSpPr/>
        <p:nvPr/>
      </p:nvGrpSpPr>
      <p:grpSpPr>
        <a:xfrm>
          <a:off x="0" y="0"/>
          <a:ext cx="0" cy="0"/>
          <a:chOff x="0" y="0"/>
          <a:chExt cx="0" cy="0"/>
        </a:xfrm>
      </p:grpSpPr>
      <p:sp>
        <p:nvSpPr>
          <p:cNvPr id="47" name="Texto del título"/>
          <p:cNvSpPr txBox="1">
            <a:spLocks noGrp="1"/>
          </p:cNvSpPr>
          <p:nvPr>
            <p:ph type="title"/>
          </p:nvPr>
        </p:nvSpPr>
        <p:spPr>
          <a:xfrm>
            <a:off x="457200" y="274638"/>
            <a:ext cx="8229600" cy="1143001"/>
          </a:xfrm>
          <a:prstGeom prst="rect">
            <a:avLst/>
          </a:prstGeom>
        </p:spPr>
        <p:txBody>
          <a:bodyPr/>
          <a:lstStyle/>
          <a:p>
            <a:r>
              <a:t>Texto del título</a:t>
            </a:r>
          </a:p>
        </p:txBody>
      </p:sp>
      <p:sp>
        <p:nvSpPr>
          <p:cNvPr id="48" name="Nivel de texto 1…"/>
          <p:cNvSpPr txBox="1">
            <a:spLocks noGrp="1"/>
          </p:cNvSpPr>
          <p:nvPr>
            <p:ph type="body" sz="quarter" idx="1"/>
          </p:nvPr>
        </p:nvSpPr>
        <p:spPr>
          <a:xfrm>
            <a:off x="457200" y="1535112"/>
            <a:ext cx="4040188" cy="639763"/>
          </a:xfrm>
          <a:prstGeom prst="rect">
            <a:avLst/>
          </a:prstGeom>
        </p:spPr>
        <p:txBody>
          <a:bodyPr anchor="b">
            <a:normAutofit/>
          </a:bodyPr>
          <a:lstStyle>
            <a:lvl1pPr marL="0" indent="0">
              <a:spcBef>
                <a:spcPts val="500"/>
              </a:spcBef>
              <a:buSzTx/>
              <a:buNone/>
              <a:defRPr sz="2400" b="1"/>
            </a:lvl1pPr>
            <a:lvl2pPr marL="0" indent="457200">
              <a:spcBef>
                <a:spcPts val="500"/>
              </a:spcBef>
              <a:buSzTx/>
              <a:buNone/>
              <a:defRPr sz="2400" b="1"/>
            </a:lvl2pPr>
            <a:lvl3pPr marL="0" indent="914400">
              <a:spcBef>
                <a:spcPts val="500"/>
              </a:spcBef>
              <a:buSzTx/>
              <a:buNone/>
              <a:defRPr sz="2400" b="1"/>
            </a:lvl3pPr>
            <a:lvl4pPr marL="0" indent="1371600">
              <a:spcBef>
                <a:spcPts val="500"/>
              </a:spcBef>
              <a:buSzTx/>
              <a:buNone/>
              <a:defRPr sz="2400" b="1"/>
            </a:lvl4pPr>
            <a:lvl5pPr marL="0" indent="1828800">
              <a:spcBef>
                <a:spcPts val="500"/>
              </a:spcBef>
              <a:buSzTx/>
              <a:buNone/>
              <a:defRPr sz="2400" b="1"/>
            </a:lvl5pPr>
          </a:lstStyle>
          <a:p>
            <a:r>
              <a:t>Nivel de texto 1</a:t>
            </a:r>
          </a:p>
          <a:p>
            <a:pPr lvl="1"/>
            <a:r>
              <a:t>Nivel de texto 2</a:t>
            </a:r>
          </a:p>
          <a:p>
            <a:pPr lvl="2"/>
            <a:r>
              <a:t>Nivel de texto 3</a:t>
            </a:r>
          </a:p>
          <a:p>
            <a:pPr lvl="3"/>
            <a:r>
              <a:t>Nivel de texto 4</a:t>
            </a:r>
          </a:p>
          <a:p>
            <a:pPr lvl="4"/>
            <a:r>
              <a:t>Nivel de texto 5</a:t>
            </a:r>
          </a:p>
        </p:txBody>
      </p:sp>
      <p:sp>
        <p:nvSpPr>
          <p:cNvPr id="49" name="4 Marcador de texto"/>
          <p:cNvSpPr>
            <a:spLocks noGrp="1"/>
          </p:cNvSpPr>
          <p:nvPr>
            <p:ph type="body" sz="quarter" idx="13"/>
          </p:nvPr>
        </p:nvSpPr>
        <p:spPr>
          <a:xfrm>
            <a:off x="4645025" y="1535112"/>
            <a:ext cx="4041775" cy="639763"/>
          </a:xfrm>
          <a:prstGeom prst="rect">
            <a:avLst/>
          </a:prstGeom>
        </p:spPr>
        <p:txBody>
          <a:bodyPr anchor="b">
            <a:normAutofit/>
          </a:bodyPr>
          <a:lstStyle/>
          <a:p>
            <a:pPr marL="0" indent="0">
              <a:spcBef>
                <a:spcPts val="500"/>
              </a:spcBef>
              <a:buSzTx/>
              <a:buNone/>
              <a:defRPr sz="2400" b="1"/>
            </a:pPr>
            <a:endParaRPr/>
          </a:p>
        </p:txBody>
      </p:sp>
      <p:sp>
        <p:nvSpPr>
          <p:cNvPr id="50" name="Número de diapositiva"/>
          <p:cNvSpPr txBox="1">
            <a:spLocks noGrp="1"/>
          </p:cNvSpPr>
          <p:nvPr>
            <p:ph type="sldNum" sz="quarter" idx="2"/>
          </p:nvPr>
        </p:nvSpPr>
        <p:spPr>
          <a:prstGeom prst="rect">
            <a:avLst/>
          </a:prstGeom>
        </p:spPr>
        <p:txBody>
          <a:bodyPr/>
          <a:lstStyle/>
          <a:p>
            <a:fld id="{86CB4B4D-7CA3-9044-876B-883B54F8677D}" type="slidenum">
              <a:t>‹Nº›</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Sólo el título">
    <p:spTree>
      <p:nvGrpSpPr>
        <p:cNvPr id="1" name=""/>
        <p:cNvGrpSpPr/>
        <p:nvPr/>
      </p:nvGrpSpPr>
      <p:grpSpPr>
        <a:xfrm>
          <a:off x="0" y="0"/>
          <a:ext cx="0" cy="0"/>
          <a:chOff x="0" y="0"/>
          <a:chExt cx="0" cy="0"/>
        </a:xfrm>
      </p:grpSpPr>
      <p:sp>
        <p:nvSpPr>
          <p:cNvPr id="57" name="Texto del título"/>
          <p:cNvSpPr txBox="1">
            <a:spLocks noGrp="1"/>
          </p:cNvSpPr>
          <p:nvPr>
            <p:ph type="title"/>
          </p:nvPr>
        </p:nvSpPr>
        <p:spPr>
          <a:prstGeom prst="rect">
            <a:avLst/>
          </a:prstGeom>
        </p:spPr>
        <p:txBody>
          <a:bodyPr/>
          <a:lstStyle/>
          <a:p>
            <a:r>
              <a:t>Texto del título</a:t>
            </a:r>
          </a:p>
        </p:txBody>
      </p:sp>
      <p:sp>
        <p:nvSpPr>
          <p:cNvPr id="58" name="Número de diapositiva"/>
          <p:cNvSpPr txBox="1">
            <a:spLocks noGrp="1"/>
          </p:cNvSpPr>
          <p:nvPr>
            <p:ph type="sldNum" sz="quarter" idx="2"/>
          </p:nvPr>
        </p:nvSpPr>
        <p:spPr>
          <a:prstGeom prst="rect">
            <a:avLst/>
          </a:prstGeom>
        </p:spPr>
        <p:txBody>
          <a:bodyPr/>
          <a:lstStyle/>
          <a:p>
            <a:fld id="{86CB4B4D-7CA3-9044-876B-883B54F8677D}" type="slidenum">
              <a:t>‹Nº›</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En blanco">
    <p:spTree>
      <p:nvGrpSpPr>
        <p:cNvPr id="1" name=""/>
        <p:cNvGrpSpPr/>
        <p:nvPr/>
      </p:nvGrpSpPr>
      <p:grpSpPr>
        <a:xfrm>
          <a:off x="0" y="0"/>
          <a:ext cx="0" cy="0"/>
          <a:chOff x="0" y="0"/>
          <a:chExt cx="0" cy="0"/>
        </a:xfrm>
      </p:grpSpPr>
      <p:sp>
        <p:nvSpPr>
          <p:cNvPr id="65" name="Número de diapositiva"/>
          <p:cNvSpPr txBox="1">
            <a:spLocks noGrp="1"/>
          </p:cNvSpPr>
          <p:nvPr>
            <p:ph type="sldNum" sz="quarter" idx="2"/>
          </p:nvPr>
        </p:nvSpPr>
        <p:spPr>
          <a:prstGeom prst="rect">
            <a:avLst/>
          </a:prstGeom>
        </p:spPr>
        <p:txBody>
          <a:bodyPr/>
          <a:lstStyle/>
          <a:p>
            <a:fld id="{86CB4B4D-7CA3-9044-876B-883B54F8677D}" type="slidenum">
              <a:t>‹Nº›</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Contenido con título">
    <p:spTree>
      <p:nvGrpSpPr>
        <p:cNvPr id="1" name=""/>
        <p:cNvGrpSpPr/>
        <p:nvPr/>
      </p:nvGrpSpPr>
      <p:grpSpPr>
        <a:xfrm>
          <a:off x="0" y="0"/>
          <a:ext cx="0" cy="0"/>
          <a:chOff x="0" y="0"/>
          <a:chExt cx="0" cy="0"/>
        </a:xfrm>
      </p:grpSpPr>
      <p:sp>
        <p:nvSpPr>
          <p:cNvPr id="72" name="Texto del título"/>
          <p:cNvSpPr txBox="1">
            <a:spLocks noGrp="1"/>
          </p:cNvSpPr>
          <p:nvPr>
            <p:ph type="title"/>
          </p:nvPr>
        </p:nvSpPr>
        <p:spPr>
          <a:xfrm>
            <a:off x="457200" y="273050"/>
            <a:ext cx="3008314" cy="1162050"/>
          </a:xfrm>
          <a:prstGeom prst="rect">
            <a:avLst/>
          </a:prstGeom>
        </p:spPr>
        <p:txBody>
          <a:bodyPr anchor="b"/>
          <a:lstStyle>
            <a:lvl1pPr algn="l">
              <a:defRPr sz="2000" b="1"/>
            </a:lvl1pPr>
          </a:lstStyle>
          <a:p>
            <a:r>
              <a:t>Texto del título</a:t>
            </a:r>
          </a:p>
        </p:txBody>
      </p:sp>
      <p:sp>
        <p:nvSpPr>
          <p:cNvPr id="73" name="Nivel de texto 1…"/>
          <p:cNvSpPr txBox="1">
            <a:spLocks noGrp="1"/>
          </p:cNvSpPr>
          <p:nvPr>
            <p:ph type="body" idx="1"/>
          </p:nvPr>
        </p:nvSpPr>
        <p:spPr>
          <a:xfrm>
            <a:off x="3575050" y="273050"/>
            <a:ext cx="5111750" cy="5853113"/>
          </a:xfrm>
          <a:prstGeom prst="rect">
            <a:avLst/>
          </a:prstGeom>
        </p:spPr>
        <p:txBody>
          <a:bodyPr>
            <a:normAutofit/>
          </a:bodyPr>
          <a:lstStyle/>
          <a:p>
            <a:r>
              <a:t>Nivel de texto 1</a:t>
            </a:r>
          </a:p>
          <a:p>
            <a:pPr lvl="1"/>
            <a:r>
              <a:t>Nivel de texto 2</a:t>
            </a:r>
          </a:p>
          <a:p>
            <a:pPr lvl="2"/>
            <a:r>
              <a:t>Nivel de texto 3</a:t>
            </a:r>
          </a:p>
          <a:p>
            <a:pPr lvl="3"/>
            <a:r>
              <a:t>Nivel de texto 4</a:t>
            </a:r>
          </a:p>
          <a:p>
            <a:pPr lvl="4"/>
            <a:r>
              <a:t>Nivel de texto 5</a:t>
            </a:r>
          </a:p>
        </p:txBody>
      </p:sp>
      <p:sp>
        <p:nvSpPr>
          <p:cNvPr id="74" name="3 Marcador de texto"/>
          <p:cNvSpPr>
            <a:spLocks noGrp="1"/>
          </p:cNvSpPr>
          <p:nvPr>
            <p:ph type="body" sz="half" idx="13"/>
          </p:nvPr>
        </p:nvSpPr>
        <p:spPr>
          <a:xfrm>
            <a:off x="457199" y="1435100"/>
            <a:ext cx="3008315" cy="4691063"/>
          </a:xfrm>
          <a:prstGeom prst="rect">
            <a:avLst/>
          </a:prstGeom>
        </p:spPr>
        <p:txBody>
          <a:bodyPr>
            <a:normAutofit/>
          </a:bodyPr>
          <a:lstStyle/>
          <a:p>
            <a:pPr marL="0" indent="0">
              <a:spcBef>
                <a:spcPts val="300"/>
              </a:spcBef>
              <a:buSzTx/>
              <a:buNone/>
              <a:defRPr sz="1400"/>
            </a:pPr>
            <a:endParaRPr/>
          </a:p>
        </p:txBody>
      </p:sp>
      <p:sp>
        <p:nvSpPr>
          <p:cNvPr id="75" name="Número de diapositiva"/>
          <p:cNvSpPr txBox="1">
            <a:spLocks noGrp="1"/>
          </p:cNvSpPr>
          <p:nvPr>
            <p:ph type="sldNum" sz="quarter" idx="2"/>
          </p:nvPr>
        </p:nvSpPr>
        <p:spPr>
          <a:prstGeom prst="rect">
            <a:avLst/>
          </a:prstGeom>
        </p:spPr>
        <p:txBody>
          <a:bodyPr/>
          <a:lstStyle/>
          <a:p>
            <a:fld id="{86CB4B4D-7CA3-9044-876B-883B54F8677D}" type="slidenum">
              <a:t>‹Nº›</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Imagen con título">
    <p:spTree>
      <p:nvGrpSpPr>
        <p:cNvPr id="1" name=""/>
        <p:cNvGrpSpPr/>
        <p:nvPr/>
      </p:nvGrpSpPr>
      <p:grpSpPr>
        <a:xfrm>
          <a:off x="0" y="0"/>
          <a:ext cx="0" cy="0"/>
          <a:chOff x="0" y="0"/>
          <a:chExt cx="0" cy="0"/>
        </a:xfrm>
      </p:grpSpPr>
      <p:sp>
        <p:nvSpPr>
          <p:cNvPr id="82" name="Texto del título"/>
          <p:cNvSpPr txBox="1">
            <a:spLocks noGrp="1"/>
          </p:cNvSpPr>
          <p:nvPr>
            <p:ph type="title"/>
          </p:nvPr>
        </p:nvSpPr>
        <p:spPr>
          <a:xfrm>
            <a:off x="1792288" y="4800600"/>
            <a:ext cx="5486401" cy="566738"/>
          </a:xfrm>
          <a:prstGeom prst="rect">
            <a:avLst/>
          </a:prstGeom>
        </p:spPr>
        <p:txBody>
          <a:bodyPr anchor="b"/>
          <a:lstStyle>
            <a:lvl1pPr algn="l">
              <a:defRPr sz="2000" b="1"/>
            </a:lvl1pPr>
          </a:lstStyle>
          <a:p>
            <a:r>
              <a:t>Texto del título</a:t>
            </a:r>
          </a:p>
        </p:txBody>
      </p:sp>
      <p:sp>
        <p:nvSpPr>
          <p:cNvPr id="83" name="2 Marcador de posición de imagen"/>
          <p:cNvSpPr>
            <a:spLocks noGrp="1"/>
          </p:cNvSpPr>
          <p:nvPr>
            <p:ph type="pic" sz="half" idx="13"/>
          </p:nvPr>
        </p:nvSpPr>
        <p:spPr>
          <a:xfrm>
            <a:off x="1792288" y="612775"/>
            <a:ext cx="5486401" cy="4114800"/>
          </a:xfrm>
          <a:prstGeom prst="rect">
            <a:avLst/>
          </a:prstGeom>
        </p:spPr>
        <p:txBody>
          <a:bodyPr lIns="91439" rIns="91439"/>
          <a:lstStyle/>
          <a:p>
            <a:endParaRPr/>
          </a:p>
        </p:txBody>
      </p:sp>
      <p:sp>
        <p:nvSpPr>
          <p:cNvPr id="84" name="Nivel de texto 1…"/>
          <p:cNvSpPr txBox="1">
            <a:spLocks noGrp="1"/>
          </p:cNvSpPr>
          <p:nvPr>
            <p:ph type="body" sz="quarter" idx="1"/>
          </p:nvPr>
        </p:nvSpPr>
        <p:spPr>
          <a:xfrm>
            <a:off x="1792288" y="5367337"/>
            <a:ext cx="5486401" cy="804863"/>
          </a:xfrm>
          <a:prstGeom prst="rect">
            <a:avLst/>
          </a:prstGeom>
        </p:spPr>
        <p:txBody>
          <a:bodyPr>
            <a:normAutofit/>
          </a:bodyPr>
          <a:lstStyle>
            <a:lvl1pPr marL="0" indent="0">
              <a:spcBef>
                <a:spcPts val="300"/>
              </a:spcBef>
              <a:buSzTx/>
              <a:buNone/>
              <a:defRPr sz="1400"/>
            </a:lvl1pPr>
            <a:lvl2pPr marL="0" indent="457200">
              <a:spcBef>
                <a:spcPts val="300"/>
              </a:spcBef>
              <a:buSzTx/>
              <a:buNone/>
              <a:defRPr sz="1400"/>
            </a:lvl2pPr>
            <a:lvl3pPr marL="0" indent="914400">
              <a:spcBef>
                <a:spcPts val="300"/>
              </a:spcBef>
              <a:buSzTx/>
              <a:buNone/>
              <a:defRPr sz="1400"/>
            </a:lvl3pPr>
            <a:lvl4pPr marL="0" indent="1371600">
              <a:spcBef>
                <a:spcPts val="300"/>
              </a:spcBef>
              <a:buSzTx/>
              <a:buNone/>
              <a:defRPr sz="1400"/>
            </a:lvl4pPr>
            <a:lvl5pPr marL="0" indent="1828800">
              <a:spcBef>
                <a:spcPts val="300"/>
              </a:spcBef>
              <a:buSzTx/>
              <a:buNone/>
              <a:defRPr sz="1400"/>
            </a:lvl5pPr>
          </a:lstStyle>
          <a:p>
            <a:r>
              <a:t>Nivel de texto 1</a:t>
            </a:r>
          </a:p>
          <a:p>
            <a:pPr lvl="1"/>
            <a:r>
              <a:t>Nivel de texto 2</a:t>
            </a:r>
          </a:p>
          <a:p>
            <a:pPr lvl="2"/>
            <a:r>
              <a:t>Nivel de texto 3</a:t>
            </a:r>
          </a:p>
          <a:p>
            <a:pPr lvl="3"/>
            <a:r>
              <a:t>Nivel de texto 4</a:t>
            </a:r>
          </a:p>
          <a:p>
            <a:pPr lvl="4"/>
            <a:r>
              <a:t>Nivel de texto 5</a:t>
            </a:r>
          </a:p>
        </p:txBody>
      </p:sp>
      <p:sp>
        <p:nvSpPr>
          <p:cNvPr id="85" name="Número de diapositiva"/>
          <p:cNvSpPr txBox="1">
            <a:spLocks noGrp="1"/>
          </p:cNvSpPr>
          <p:nvPr>
            <p:ph type="sldNum" sz="quarter" idx="2"/>
          </p:nvPr>
        </p:nvSpPr>
        <p:spPr>
          <a:prstGeom prst="rect">
            <a:avLst/>
          </a:prstGeom>
        </p:spPr>
        <p:txBody>
          <a:bodyPr/>
          <a:lstStyle/>
          <a:p>
            <a:fld id="{86CB4B4D-7CA3-9044-876B-883B54F8677D}" type="slidenum">
              <a:t>‹Nº›</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3">
            <a:lumOff val="44000"/>
          </a:schemeClr>
        </a:solidFill>
        <a:effectLst/>
      </p:bgPr>
    </p:bg>
    <p:spTree>
      <p:nvGrpSpPr>
        <p:cNvPr id="1" name=""/>
        <p:cNvGrpSpPr/>
        <p:nvPr/>
      </p:nvGrpSpPr>
      <p:grpSpPr>
        <a:xfrm>
          <a:off x="0" y="0"/>
          <a:ext cx="0" cy="0"/>
          <a:chOff x="0" y="0"/>
          <a:chExt cx="0" cy="0"/>
        </a:xfrm>
      </p:grpSpPr>
      <p:sp>
        <p:nvSpPr>
          <p:cNvPr id="2" name="Texto del título"/>
          <p:cNvSpPr txBox="1">
            <a:spLocks noGrp="1"/>
          </p:cNvSpPr>
          <p:nvPr>
            <p:ph type="title"/>
          </p:nvPr>
        </p:nvSpPr>
        <p:spPr>
          <a:xfrm>
            <a:off x="685800" y="609600"/>
            <a:ext cx="7772400" cy="11430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nchor="ctr">
            <a:normAutofit/>
          </a:bodyPr>
          <a:lstStyle/>
          <a:p>
            <a:r>
              <a:t>Texto del título</a:t>
            </a:r>
          </a:p>
        </p:txBody>
      </p:sp>
      <p:sp>
        <p:nvSpPr>
          <p:cNvPr id="3" name="Número de diapositiva"/>
          <p:cNvSpPr txBox="1">
            <a:spLocks noGrp="1"/>
          </p:cNvSpPr>
          <p:nvPr>
            <p:ph type="sldNum" sz="quarter" idx="2"/>
          </p:nvPr>
        </p:nvSpPr>
        <p:spPr>
          <a:xfrm>
            <a:off x="8176259" y="6248400"/>
            <a:ext cx="281941" cy="287087"/>
          </a:xfrm>
          <a:prstGeom prst="rect">
            <a:avLst/>
          </a:prstGeom>
          <a:ln w="12700">
            <a:miter lim="400000"/>
          </a:ln>
        </p:spPr>
        <p:txBody>
          <a:bodyPr wrap="none" lIns="45719" rIns="45719">
            <a:spAutoFit/>
          </a:bodyPr>
          <a:lstStyle>
            <a:lvl1pPr algn="r">
              <a:defRPr sz="1400"/>
            </a:lvl1pPr>
          </a:lstStyle>
          <a:p>
            <a:fld id="{86CB4B4D-7CA3-9044-876B-883B54F8677D}" type="slidenum">
              <a:t>‹Nº›</a:t>
            </a:fld>
            <a:endParaRPr/>
          </a:p>
        </p:txBody>
      </p:sp>
      <p:sp>
        <p:nvSpPr>
          <p:cNvPr id="4" name="Nivel de texto 1…"/>
          <p:cNvSpPr txBox="1">
            <a:spLocks noGrp="1"/>
          </p:cNvSpPr>
          <p:nvPr>
            <p:ph type="body" idx="1"/>
          </p:nvPr>
        </p:nvSpPr>
        <p:spPr>
          <a:xfrm>
            <a:off x="457200" y="1600200"/>
            <a:ext cx="8229600" cy="452596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lstStyle/>
          <a:p>
            <a:r>
              <a:t>Nivel de texto 1</a:t>
            </a:r>
          </a:p>
          <a:p>
            <a:pPr lvl="1"/>
            <a:r>
              <a:t>Nivel de texto 2</a:t>
            </a:r>
          </a:p>
          <a:p>
            <a:pPr lvl="2"/>
            <a:r>
              <a:t>Nivel de texto 3</a:t>
            </a:r>
          </a:p>
          <a:p>
            <a:pPr lvl="3"/>
            <a:r>
              <a:t>Nivel de texto 4</a:t>
            </a:r>
          </a:p>
          <a:p>
            <a:pPr lvl="4"/>
            <a:r>
              <a:t>Nivel de texto 5</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6" r:id="rId17"/>
    <p:sldLayoutId id="2147483667" r:id="rId18"/>
    <p:sldLayoutId id="2147483668" r:id="rId19"/>
    <p:sldLayoutId id="2147483669" r:id="rId20"/>
    <p:sldLayoutId id="2147483670" r:id="rId21"/>
    <p:sldLayoutId id="2147483671" r:id="rId22"/>
    <p:sldLayoutId id="2147483673" r:id="rId23"/>
    <p:sldLayoutId id="2147483674" r:id="rId24"/>
    <p:sldLayoutId id="2147483675" r:id="rId25"/>
    <p:sldLayoutId id="2147483676" r:id="rId26"/>
    <p:sldLayoutId id="2147483677" r:id="rId27"/>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mn-lt"/>
          <a:ea typeface="+mn-ea"/>
          <a:cs typeface="+mn-cs"/>
          <a:sym typeface="Times New Roman"/>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mn-lt"/>
          <a:ea typeface="+mn-ea"/>
          <a:cs typeface="+mn-cs"/>
          <a:sym typeface="Times New Roman"/>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mn-lt"/>
          <a:ea typeface="+mn-ea"/>
          <a:cs typeface="+mn-cs"/>
          <a:sym typeface="Times New Roman"/>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mn-lt"/>
          <a:ea typeface="+mn-ea"/>
          <a:cs typeface="+mn-cs"/>
          <a:sym typeface="Times New Roman"/>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mn-lt"/>
          <a:ea typeface="+mn-ea"/>
          <a:cs typeface="+mn-cs"/>
          <a:sym typeface="Times New Roman"/>
        </a:defRPr>
      </a:lvl5pPr>
      <a:lvl6pPr marL="0" marR="0" indent="457200" algn="ctr" defTabSz="914400" rtl="0" latinLnBrk="0">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mn-lt"/>
          <a:ea typeface="+mn-ea"/>
          <a:cs typeface="+mn-cs"/>
          <a:sym typeface="Times New Roman"/>
        </a:defRPr>
      </a:lvl6pPr>
      <a:lvl7pPr marL="0" marR="0" indent="914400" algn="ctr" defTabSz="914400" rtl="0" latinLnBrk="0">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mn-lt"/>
          <a:ea typeface="+mn-ea"/>
          <a:cs typeface="+mn-cs"/>
          <a:sym typeface="Times New Roman"/>
        </a:defRPr>
      </a:lvl7pPr>
      <a:lvl8pPr marL="0" marR="0" indent="1371600" algn="ctr" defTabSz="914400" rtl="0" latinLnBrk="0">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mn-lt"/>
          <a:ea typeface="+mn-ea"/>
          <a:cs typeface="+mn-cs"/>
          <a:sym typeface="Times New Roman"/>
        </a:defRPr>
      </a:lvl8pPr>
      <a:lvl9pPr marL="0" marR="0" indent="1828800" algn="ctr" defTabSz="914400" rtl="0" latinLnBrk="0">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mn-lt"/>
          <a:ea typeface="+mn-ea"/>
          <a:cs typeface="+mn-cs"/>
          <a:sym typeface="Times New Roman"/>
        </a:defRPr>
      </a:lvl9pPr>
    </p:titleStyle>
    <p:bodyStyle>
      <a:lvl1pPr marL="342900" marR="0" indent="-342900" algn="l" defTabSz="914400" rtl="0" latinLnBrk="0">
        <a:lnSpc>
          <a:spcPct val="100000"/>
        </a:lnSpc>
        <a:spcBef>
          <a:spcPts val="700"/>
        </a:spcBef>
        <a:spcAft>
          <a:spcPts val="0"/>
        </a:spcAft>
        <a:buClrTx/>
        <a:buSzPct val="100000"/>
        <a:buFontTx/>
        <a:buChar char="•"/>
        <a:tabLst/>
        <a:defRPr sz="3200" b="0" i="0" u="none" strike="noStrike" cap="none" spc="0" baseline="0">
          <a:ln>
            <a:noFill/>
          </a:ln>
          <a:solidFill>
            <a:srgbClr val="000000"/>
          </a:solidFill>
          <a:uFillTx/>
          <a:latin typeface="+mn-lt"/>
          <a:ea typeface="+mn-ea"/>
          <a:cs typeface="+mn-cs"/>
          <a:sym typeface="Times New Roman"/>
        </a:defRPr>
      </a:lvl1pPr>
      <a:lvl2pPr marL="783771" marR="0" indent="-326571" algn="l" defTabSz="914400" rtl="0" latinLnBrk="0">
        <a:lnSpc>
          <a:spcPct val="100000"/>
        </a:lnSpc>
        <a:spcBef>
          <a:spcPts val="700"/>
        </a:spcBef>
        <a:spcAft>
          <a:spcPts val="0"/>
        </a:spcAft>
        <a:buClrTx/>
        <a:buSzPct val="100000"/>
        <a:buFontTx/>
        <a:buChar char="–"/>
        <a:tabLst/>
        <a:defRPr sz="3200" b="0" i="0" u="none" strike="noStrike" cap="none" spc="0" baseline="0">
          <a:ln>
            <a:noFill/>
          </a:ln>
          <a:solidFill>
            <a:srgbClr val="000000"/>
          </a:solidFill>
          <a:uFillTx/>
          <a:latin typeface="+mn-lt"/>
          <a:ea typeface="+mn-ea"/>
          <a:cs typeface="+mn-cs"/>
          <a:sym typeface="Times New Roman"/>
        </a:defRPr>
      </a:lvl2pPr>
      <a:lvl3pPr marL="1219200" marR="0" indent="-304800" algn="l" defTabSz="914400" rtl="0" latinLnBrk="0">
        <a:lnSpc>
          <a:spcPct val="100000"/>
        </a:lnSpc>
        <a:spcBef>
          <a:spcPts val="700"/>
        </a:spcBef>
        <a:spcAft>
          <a:spcPts val="0"/>
        </a:spcAft>
        <a:buClrTx/>
        <a:buSzPct val="100000"/>
        <a:buFontTx/>
        <a:buChar char="•"/>
        <a:tabLst/>
        <a:defRPr sz="3200" b="0" i="0" u="none" strike="noStrike" cap="none" spc="0" baseline="0">
          <a:ln>
            <a:noFill/>
          </a:ln>
          <a:solidFill>
            <a:srgbClr val="000000"/>
          </a:solidFill>
          <a:uFillTx/>
          <a:latin typeface="+mn-lt"/>
          <a:ea typeface="+mn-ea"/>
          <a:cs typeface="+mn-cs"/>
          <a:sym typeface="Times New Roman"/>
        </a:defRPr>
      </a:lvl3pPr>
      <a:lvl4pPr marL="1737360" marR="0" indent="-365760" algn="l" defTabSz="914400" rtl="0" latinLnBrk="0">
        <a:lnSpc>
          <a:spcPct val="100000"/>
        </a:lnSpc>
        <a:spcBef>
          <a:spcPts val="700"/>
        </a:spcBef>
        <a:spcAft>
          <a:spcPts val="0"/>
        </a:spcAft>
        <a:buClrTx/>
        <a:buSzPct val="100000"/>
        <a:buFontTx/>
        <a:buChar char="–"/>
        <a:tabLst/>
        <a:defRPr sz="3200" b="0" i="0" u="none" strike="noStrike" cap="none" spc="0" baseline="0">
          <a:ln>
            <a:noFill/>
          </a:ln>
          <a:solidFill>
            <a:srgbClr val="000000"/>
          </a:solidFill>
          <a:uFillTx/>
          <a:latin typeface="+mn-lt"/>
          <a:ea typeface="+mn-ea"/>
          <a:cs typeface="+mn-cs"/>
          <a:sym typeface="Times New Roman"/>
        </a:defRPr>
      </a:lvl4pPr>
      <a:lvl5pPr marL="2194560" marR="0" indent="-365760" algn="l" defTabSz="914400" rtl="0" latinLnBrk="0">
        <a:lnSpc>
          <a:spcPct val="100000"/>
        </a:lnSpc>
        <a:spcBef>
          <a:spcPts val="700"/>
        </a:spcBef>
        <a:spcAft>
          <a:spcPts val="0"/>
        </a:spcAft>
        <a:buClrTx/>
        <a:buSzPct val="100000"/>
        <a:buFontTx/>
        <a:buChar char="»"/>
        <a:tabLst/>
        <a:defRPr sz="3200" b="0" i="0" u="none" strike="noStrike" cap="none" spc="0" baseline="0">
          <a:ln>
            <a:noFill/>
          </a:ln>
          <a:solidFill>
            <a:srgbClr val="000000"/>
          </a:solidFill>
          <a:uFillTx/>
          <a:latin typeface="+mn-lt"/>
          <a:ea typeface="+mn-ea"/>
          <a:cs typeface="+mn-cs"/>
          <a:sym typeface="Times New Roman"/>
        </a:defRPr>
      </a:lvl5pPr>
      <a:lvl6pPr marL="2651760" marR="0" indent="-365760" algn="l" defTabSz="914400" rtl="0" latinLnBrk="0">
        <a:lnSpc>
          <a:spcPct val="100000"/>
        </a:lnSpc>
        <a:spcBef>
          <a:spcPts val="700"/>
        </a:spcBef>
        <a:spcAft>
          <a:spcPts val="0"/>
        </a:spcAft>
        <a:buClrTx/>
        <a:buSzPct val="100000"/>
        <a:buFontTx/>
        <a:buChar char="»"/>
        <a:tabLst/>
        <a:defRPr sz="3200" b="0" i="0" u="none" strike="noStrike" cap="none" spc="0" baseline="0">
          <a:ln>
            <a:noFill/>
          </a:ln>
          <a:solidFill>
            <a:srgbClr val="000000"/>
          </a:solidFill>
          <a:uFillTx/>
          <a:latin typeface="+mn-lt"/>
          <a:ea typeface="+mn-ea"/>
          <a:cs typeface="+mn-cs"/>
          <a:sym typeface="Times New Roman"/>
        </a:defRPr>
      </a:lvl6pPr>
      <a:lvl7pPr marL="3108960" marR="0" indent="-365760" algn="l" defTabSz="914400" rtl="0" latinLnBrk="0">
        <a:lnSpc>
          <a:spcPct val="100000"/>
        </a:lnSpc>
        <a:spcBef>
          <a:spcPts val="700"/>
        </a:spcBef>
        <a:spcAft>
          <a:spcPts val="0"/>
        </a:spcAft>
        <a:buClrTx/>
        <a:buSzPct val="100000"/>
        <a:buFontTx/>
        <a:buChar char="»"/>
        <a:tabLst/>
        <a:defRPr sz="3200" b="0" i="0" u="none" strike="noStrike" cap="none" spc="0" baseline="0">
          <a:ln>
            <a:noFill/>
          </a:ln>
          <a:solidFill>
            <a:srgbClr val="000000"/>
          </a:solidFill>
          <a:uFillTx/>
          <a:latin typeface="+mn-lt"/>
          <a:ea typeface="+mn-ea"/>
          <a:cs typeface="+mn-cs"/>
          <a:sym typeface="Times New Roman"/>
        </a:defRPr>
      </a:lvl7pPr>
      <a:lvl8pPr marL="3566159" marR="0" indent="-365759" algn="l" defTabSz="914400" rtl="0" latinLnBrk="0">
        <a:lnSpc>
          <a:spcPct val="100000"/>
        </a:lnSpc>
        <a:spcBef>
          <a:spcPts val="700"/>
        </a:spcBef>
        <a:spcAft>
          <a:spcPts val="0"/>
        </a:spcAft>
        <a:buClrTx/>
        <a:buSzPct val="100000"/>
        <a:buFontTx/>
        <a:buChar char="»"/>
        <a:tabLst/>
        <a:defRPr sz="3200" b="0" i="0" u="none" strike="noStrike" cap="none" spc="0" baseline="0">
          <a:ln>
            <a:noFill/>
          </a:ln>
          <a:solidFill>
            <a:srgbClr val="000000"/>
          </a:solidFill>
          <a:uFillTx/>
          <a:latin typeface="+mn-lt"/>
          <a:ea typeface="+mn-ea"/>
          <a:cs typeface="+mn-cs"/>
          <a:sym typeface="Times New Roman"/>
        </a:defRPr>
      </a:lvl8pPr>
      <a:lvl9pPr marL="4023359" marR="0" indent="-365759" algn="l" defTabSz="914400" rtl="0" latinLnBrk="0">
        <a:lnSpc>
          <a:spcPct val="100000"/>
        </a:lnSpc>
        <a:spcBef>
          <a:spcPts val="700"/>
        </a:spcBef>
        <a:spcAft>
          <a:spcPts val="0"/>
        </a:spcAft>
        <a:buClrTx/>
        <a:buSzPct val="100000"/>
        <a:buFontTx/>
        <a:buChar char="»"/>
        <a:tabLst/>
        <a:defRPr sz="3200" b="0" i="0" u="none" strike="noStrike" cap="none" spc="0" baseline="0">
          <a:ln>
            <a:noFill/>
          </a:ln>
          <a:solidFill>
            <a:srgbClr val="000000"/>
          </a:solidFill>
          <a:uFillTx/>
          <a:latin typeface="+mn-lt"/>
          <a:ea typeface="+mn-ea"/>
          <a:cs typeface="+mn-cs"/>
          <a:sym typeface="Times New Roman"/>
        </a:defRPr>
      </a:lvl9pPr>
    </p:bodyStyle>
    <p:otherStyle>
      <a:lvl1pPr marL="0" marR="0" indent="0" algn="r" defTabSz="914400" rtl="0" latinLnBrk="0">
        <a:lnSpc>
          <a:spcPct val="100000"/>
        </a:lnSpc>
        <a:spcBef>
          <a:spcPts val="0"/>
        </a:spcBef>
        <a:spcAft>
          <a:spcPts val="0"/>
        </a:spcAft>
        <a:buClrTx/>
        <a:buSzTx/>
        <a:buFontTx/>
        <a:buNone/>
        <a:tabLst/>
        <a:defRPr sz="1400" b="0" i="0" u="none" strike="noStrike" cap="none" spc="0" baseline="0">
          <a:ln>
            <a:noFill/>
          </a:ln>
          <a:solidFill>
            <a:schemeClr val="tx1"/>
          </a:solidFill>
          <a:uFillTx/>
          <a:latin typeface="+mn-lt"/>
          <a:ea typeface="+mn-ea"/>
          <a:cs typeface="+mn-cs"/>
          <a:sym typeface="Times New Roman"/>
        </a:defRPr>
      </a:lvl1pPr>
      <a:lvl2pPr marL="0" marR="0" indent="457200" algn="r" defTabSz="914400" rtl="0" latinLnBrk="0">
        <a:lnSpc>
          <a:spcPct val="100000"/>
        </a:lnSpc>
        <a:spcBef>
          <a:spcPts val="0"/>
        </a:spcBef>
        <a:spcAft>
          <a:spcPts val="0"/>
        </a:spcAft>
        <a:buClrTx/>
        <a:buSzTx/>
        <a:buFontTx/>
        <a:buNone/>
        <a:tabLst/>
        <a:defRPr sz="1400" b="0" i="0" u="none" strike="noStrike" cap="none" spc="0" baseline="0">
          <a:ln>
            <a:noFill/>
          </a:ln>
          <a:solidFill>
            <a:schemeClr val="tx1"/>
          </a:solidFill>
          <a:uFillTx/>
          <a:latin typeface="+mn-lt"/>
          <a:ea typeface="+mn-ea"/>
          <a:cs typeface="+mn-cs"/>
          <a:sym typeface="Times New Roman"/>
        </a:defRPr>
      </a:lvl2pPr>
      <a:lvl3pPr marL="0" marR="0" indent="914400" algn="r" defTabSz="914400" rtl="0" latinLnBrk="0">
        <a:lnSpc>
          <a:spcPct val="100000"/>
        </a:lnSpc>
        <a:spcBef>
          <a:spcPts val="0"/>
        </a:spcBef>
        <a:spcAft>
          <a:spcPts val="0"/>
        </a:spcAft>
        <a:buClrTx/>
        <a:buSzTx/>
        <a:buFontTx/>
        <a:buNone/>
        <a:tabLst/>
        <a:defRPr sz="1400" b="0" i="0" u="none" strike="noStrike" cap="none" spc="0" baseline="0">
          <a:ln>
            <a:noFill/>
          </a:ln>
          <a:solidFill>
            <a:schemeClr val="tx1"/>
          </a:solidFill>
          <a:uFillTx/>
          <a:latin typeface="+mn-lt"/>
          <a:ea typeface="+mn-ea"/>
          <a:cs typeface="+mn-cs"/>
          <a:sym typeface="Times New Roman"/>
        </a:defRPr>
      </a:lvl3pPr>
      <a:lvl4pPr marL="0" marR="0" indent="1371600" algn="r" defTabSz="914400" rtl="0" latinLnBrk="0">
        <a:lnSpc>
          <a:spcPct val="100000"/>
        </a:lnSpc>
        <a:spcBef>
          <a:spcPts val="0"/>
        </a:spcBef>
        <a:spcAft>
          <a:spcPts val="0"/>
        </a:spcAft>
        <a:buClrTx/>
        <a:buSzTx/>
        <a:buFontTx/>
        <a:buNone/>
        <a:tabLst/>
        <a:defRPr sz="1400" b="0" i="0" u="none" strike="noStrike" cap="none" spc="0" baseline="0">
          <a:ln>
            <a:noFill/>
          </a:ln>
          <a:solidFill>
            <a:schemeClr val="tx1"/>
          </a:solidFill>
          <a:uFillTx/>
          <a:latin typeface="+mn-lt"/>
          <a:ea typeface="+mn-ea"/>
          <a:cs typeface="+mn-cs"/>
          <a:sym typeface="Times New Roman"/>
        </a:defRPr>
      </a:lvl4pPr>
      <a:lvl5pPr marL="0" marR="0" indent="1828800" algn="r" defTabSz="914400" rtl="0" latinLnBrk="0">
        <a:lnSpc>
          <a:spcPct val="100000"/>
        </a:lnSpc>
        <a:spcBef>
          <a:spcPts val="0"/>
        </a:spcBef>
        <a:spcAft>
          <a:spcPts val="0"/>
        </a:spcAft>
        <a:buClrTx/>
        <a:buSzTx/>
        <a:buFontTx/>
        <a:buNone/>
        <a:tabLst/>
        <a:defRPr sz="1400" b="0" i="0" u="none" strike="noStrike" cap="none" spc="0" baseline="0">
          <a:ln>
            <a:noFill/>
          </a:ln>
          <a:solidFill>
            <a:schemeClr val="tx1"/>
          </a:solidFill>
          <a:uFillTx/>
          <a:latin typeface="+mn-lt"/>
          <a:ea typeface="+mn-ea"/>
          <a:cs typeface="+mn-cs"/>
          <a:sym typeface="Times New Roman"/>
        </a:defRPr>
      </a:lvl5pPr>
      <a:lvl6pPr marL="0" marR="0" indent="2286000" algn="r" defTabSz="914400" rtl="0" latinLnBrk="0">
        <a:lnSpc>
          <a:spcPct val="100000"/>
        </a:lnSpc>
        <a:spcBef>
          <a:spcPts val="0"/>
        </a:spcBef>
        <a:spcAft>
          <a:spcPts val="0"/>
        </a:spcAft>
        <a:buClrTx/>
        <a:buSzTx/>
        <a:buFontTx/>
        <a:buNone/>
        <a:tabLst/>
        <a:defRPr sz="1400" b="0" i="0" u="none" strike="noStrike" cap="none" spc="0" baseline="0">
          <a:ln>
            <a:noFill/>
          </a:ln>
          <a:solidFill>
            <a:schemeClr val="tx1"/>
          </a:solidFill>
          <a:uFillTx/>
          <a:latin typeface="+mn-lt"/>
          <a:ea typeface="+mn-ea"/>
          <a:cs typeface="+mn-cs"/>
          <a:sym typeface="Times New Roman"/>
        </a:defRPr>
      </a:lvl6pPr>
      <a:lvl7pPr marL="0" marR="0" indent="2743200" algn="r" defTabSz="914400" rtl="0" latinLnBrk="0">
        <a:lnSpc>
          <a:spcPct val="100000"/>
        </a:lnSpc>
        <a:spcBef>
          <a:spcPts val="0"/>
        </a:spcBef>
        <a:spcAft>
          <a:spcPts val="0"/>
        </a:spcAft>
        <a:buClrTx/>
        <a:buSzTx/>
        <a:buFontTx/>
        <a:buNone/>
        <a:tabLst/>
        <a:defRPr sz="1400" b="0" i="0" u="none" strike="noStrike" cap="none" spc="0" baseline="0">
          <a:ln>
            <a:noFill/>
          </a:ln>
          <a:solidFill>
            <a:schemeClr val="tx1"/>
          </a:solidFill>
          <a:uFillTx/>
          <a:latin typeface="+mn-lt"/>
          <a:ea typeface="+mn-ea"/>
          <a:cs typeface="+mn-cs"/>
          <a:sym typeface="Times New Roman"/>
        </a:defRPr>
      </a:lvl7pPr>
      <a:lvl8pPr marL="0" marR="0" indent="3200400" algn="r" defTabSz="914400" rtl="0" latinLnBrk="0">
        <a:lnSpc>
          <a:spcPct val="100000"/>
        </a:lnSpc>
        <a:spcBef>
          <a:spcPts val="0"/>
        </a:spcBef>
        <a:spcAft>
          <a:spcPts val="0"/>
        </a:spcAft>
        <a:buClrTx/>
        <a:buSzTx/>
        <a:buFontTx/>
        <a:buNone/>
        <a:tabLst/>
        <a:defRPr sz="1400" b="0" i="0" u="none" strike="noStrike" cap="none" spc="0" baseline="0">
          <a:ln>
            <a:noFill/>
          </a:ln>
          <a:solidFill>
            <a:schemeClr val="tx1"/>
          </a:solidFill>
          <a:uFillTx/>
          <a:latin typeface="+mn-lt"/>
          <a:ea typeface="+mn-ea"/>
          <a:cs typeface="+mn-cs"/>
          <a:sym typeface="Times New Roman"/>
        </a:defRPr>
      </a:lvl8pPr>
      <a:lvl9pPr marL="0" marR="0" indent="3657600" algn="r" defTabSz="914400" rtl="0" latinLnBrk="0">
        <a:lnSpc>
          <a:spcPct val="100000"/>
        </a:lnSpc>
        <a:spcBef>
          <a:spcPts val="0"/>
        </a:spcBef>
        <a:spcAft>
          <a:spcPts val="0"/>
        </a:spcAft>
        <a:buClrTx/>
        <a:buSzTx/>
        <a:buFontTx/>
        <a:buNone/>
        <a:tabLst/>
        <a:defRPr sz="1400" b="0" i="0" u="none" strike="noStrike" cap="none" spc="0" baseline="0">
          <a:ln>
            <a:noFill/>
          </a:ln>
          <a:solidFill>
            <a:schemeClr val="tx1"/>
          </a:solidFill>
          <a:uFillTx/>
          <a:latin typeface="+mn-lt"/>
          <a:ea typeface="+mn-ea"/>
          <a:cs typeface="+mn-cs"/>
          <a:sym typeface="Times New Roman"/>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tif"/><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7.xml"/><Relationship Id="rId4" Type="http://schemas.openxmlformats.org/officeDocument/2006/relationships/image" Target="../media/image26.jpeg"/></Relationships>
</file>

<file path=ppt/slides/_rels/slide27.xml.rels><?xml version="1.0" encoding="UTF-8" standalone="yes"?>
<Relationships xmlns="http://schemas.openxmlformats.org/package/2006/relationships"><Relationship Id="rId2" Type="http://schemas.openxmlformats.org/officeDocument/2006/relationships/chart" Target="../charts/chart5.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image" Target="../media/image28.png"/><Relationship Id="rId1" Type="http://schemas.openxmlformats.org/officeDocument/2006/relationships/slideLayout" Target="../slideLayouts/slideLayout8.xml"/><Relationship Id="rId4" Type="http://schemas.openxmlformats.org/officeDocument/2006/relationships/image" Target="../media/image30.jpeg"/></Relationships>
</file>

<file path=ppt/slides/_rels/slide3.xml.rels><?xml version="1.0" encoding="UTF-8" standalone="yes"?>
<Relationships xmlns="http://schemas.openxmlformats.org/package/2006/relationships"><Relationship Id="rId3" Type="http://schemas.openxmlformats.org/officeDocument/2006/relationships/image" Target="../media/image4.tif"/><Relationship Id="rId2" Type="http://schemas.openxmlformats.org/officeDocument/2006/relationships/image" Target="../media/image3.png"/><Relationship Id="rId1" Type="http://schemas.openxmlformats.org/officeDocument/2006/relationships/slideLayout" Target="../slideLayouts/slideLayout16.xml"/></Relationships>
</file>

<file path=ppt/slides/_rels/slide30.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32.emf"/><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jpeg"/><Relationship Id="rId1" Type="http://schemas.openxmlformats.org/officeDocument/2006/relationships/slideLayout" Target="../slideLayouts/slideLayout7.xml"/><Relationship Id="rId5" Type="http://schemas.openxmlformats.org/officeDocument/2006/relationships/image" Target="../media/image36.jpeg"/><Relationship Id="rId4" Type="http://schemas.openxmlformats.org/officeDocument/2006/relationships/image" Target="../media/image35.jpeg"/></Relationships>
</file>

<file path=ppt/slides/_rels/slide33.xml.rels><?xml version="1.0" encoding="UTF-8" standalone="yes"?>
<Relationships xmlns="http://schemas.openxmlformats.org/package/2006/relationships"><Relationship Id="rId3" Type="http://schemas.openxmlformats.org/officeDocument/2006/relationships/image" Target="../media/image38.jpg"/><Relationship Id="rId2" Type="http://schemas.openxmlformats.org/officeDocument/2006/relationships/image" Target="../media/image37.jpg"/><Relationship Id="rId1" Type="http://schemas.openxmlformats.org/officeDocument/2006/relationships/slideLayout" Target="../slideLayouts/slideLayout22.xml"/><Relationship Id="rId6" Type="http://schemas.openxmlformats.org/officeDocument/2006/relationships/image" Target="../media/image41.jpeg"/><Relationship Id="rId5" Type="http://schemas.openxmlformats.org/officeDocument/2006/relationships/image" Target="../media/image40.jpeg"/><Relationship Id="rId4" Type="http://schemas.openxmlformats.org/officeDocument/2006/relationships/image" Target="../media/image39.jpg"/></Relationships>
</file>

<file path=ppt/slides/_rels/slide34.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47.jpg"/><Relationship Id="rId2" Type="http://schemas.openxmlformats.org/officeDocument/2006/relationships/image" Target="../media/image46.jpg"/><Relationship Id="rId1" Type="http://schemas.openxmlformats.org/officeDocument/2006/relationships/slideLayout" Target="../slideLayouts/slideLayout27.xml"/></Relationships>
</file>

<file path=ppt/slides/_rels/slide39.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5.tif"/><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image" Target="../media/image50.jpe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54.jpeg"/><Relationship Id="rId1" Type="http://schemas.openxmlformats.org/officeDocument/2006/relationships/slideLayout" Target="../slideLayouts/slideLayout7.xml"/><Relationship Id="rId4" Type="http://schemas.openxmlformats.org/officeDocument/2006/relationships/image" Target="../media/image56.jpeg"/></Relationships>
</file>

<file path=ppt/slides/_rels/slide45.xml.rels><?xml version="1.0" encoding="UTF-8" standalone="yes"?>
<Relationships xmlns="http://schemas.openxmlformats.org/package/2006/relationships"><Relationship Id="rId3" Type="http://schemas.openxmlformats.org/officeDocument/2006/relationships/image" Target="../media/image58.jpg"/><Relationship Id="rId2" Type="http://schemas.openxmlformats.org/officeDocument/2006/relationships/image" Target="../media/image57.png"/><Relationship Id="rId1" Type="http://schemas.openxmlformats.org/officeDocument/2006/relationships/slideLayout" Target="../slideLayouts/slideLayout2.xml"/><Relationship Id="rId4" Type="http://schemas.openxmlformats.org/officeDocument/2006/relationships/image" Target="../media/image59.png"/></Relationships>
</file>

<file path=ppt/slides/_rels/slide46.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chart" Target="../charts/chart6.xml"/><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15.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63.jpeg"/><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2" Type="http://schemas.openxmlformats.org/officeDocument/2006/relationships/image" Target="../media/image63.jpeg"/><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2" Type="http://schemas.openxmlformats.org/officeDocument/2006/relationships/image" Target="../media/image63.jpeg"/><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2" Type="http://schemas.openxmlformats.org/officeDocument/2006/relationships/image" Target="../media/image63.jpeg"/><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2" Type="http://schemas.openxmlformats.org/officeDocument/2006/relationships/image" Target="../media/image63.jpeg"/><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2" Type="http://schemas.openxmlformats.org/officeDocument/2006/relationships/image" Target="../media/image63.jpeg"/><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3" Type="http://schemas.openxmlformats.org/officeDocument/2006/relationships/image" Target="../media/image65.tif"/><Relationship Id="rId2" Type="http://schemas.openxmlformats.org/officeDocument/2006/relationships/image" Target="../media/image64.ti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15.xml"/></Relationships>
</file>

<file path=ppt/slides/_rels/slide8.xml.rels><?xml version="1.0" encoding="UTF-8" standalone="yes"?>
<Relationships xmlns="http://schemas.openxmlformats.org/package/2006/relationships"><Relationship Id="rId2" Type="http://schemas.openxmlformats.org/officeDocument/2006/relationships/image" Target="../media/image8.tif"/><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8" name="Título 1"/>
          <p:cNvSpPr txBox="1">
            <a:spLocks noGrp="1"/>
          </p:cNvSpPr>
          <p:nvPr>
            <p:ph type="title"/>
          </p:nvPr>
        </p:nvSpPr>
        <p:spPr>
          <a:xfrm>
            <a:off x="571500" y="345414"/>
            <a:ext cx="8229600" cy="5761038"/>
          </a:xfrm>
          <a:prstGeom prst="rect">
            <a:avLst/>
          </a:prstGeom>
        </p:spPr>
        <p:txBody>
          <a:bodyPr/>
          <a:lstStyle/>
          <a:p>
            <a:pPr algn="l">
              <a:defRPr sz="3200" b="1">
                <a:latin typeface="Aharoni"/>
                <a:ea typeface="Aharoni"/>
                <a:cs typeface="Aharoni"/>
                <a:sym typeface="Aharoni"/>
              </a:defRPr>
            </a:pPr>
            <a:r>
              <a:rPr dirty="0"/>
              <a:t/>
            </a:r>
            <a:br>
              <a:rPr dirty="0"/>
            </a:br>
            <a:r>
              <a:rPr dirty="0"/>
              <a:t>           </a:t>
            </a:r>
            <a:r>
              <a:rPr sz="5400" dirty="0"/>
              <a:t/>
            </a:r>
            <a:br>
              <a:rPr sz="5400" dirty="0"/>
            </a:br>
            <a:r>
              <a:rPr sz="5400" dirty="0"/>
              <a:t/>
            </a:r>
            <a:br>
              <a:rPr sz="5400" dirty="0"/>
            </a:br>
            <a:r>
              <a:rPr sz="2100" dirty="0" err="1"/>
              <a:t>Negociador</a:t>
            </a:r>
            <a:r>
              <a:rPr sz="2100" dirty="0"/>
              <a:t> </a:t>
            </a:r>
            <a:r>
              <a:rPr sz="2100" dirty="0" smtClean="0"/>
              <a:t>e</a:t>
            </a:r>
            <a:r>
              <a:rPr lang="es-PE" sz="2100" dirty="0" smtClean="0"/>
              <a:t>n</a:t>
            </a:r>
            <a:r>
              <a:rPr sz="2100" dirty="0" smtClean="0"/>
              <a:t> </a:t>
            </a:r>
            <a:r>
              <a:rPr sz="2100" dirty="0" err="1" smtClean="0"/>
              <a:t>Energ</a:t>
            </a:r>
            <a:r>
              <a:rPr lang="es-PE" sz="2100" dirty="0" smtClean="0"/>
              <a:t>í</a:t>
            </a:r>
            <a:r>
              <a:rPr sz="2100" dirty="0" smtClean="0"/>
              <a:t>a d</a:t>
            </a:r>
            <a:r>
              <a:rPr lang="es-PE" sz="2100" dirty="0" smtClean="0"/>
              <a:t>e la</a:t>
            </a:r>
            <a:r>
              <a:rPr sz="2100" dirty="0" smtClean="0"/>
              <a:t> </a:t>
            </a:r>
            <a:r>
              <a:rPr sz="2100" dirty="0"/>
              <a:t>COP</a:t>
            </a:r>
            <a:br>
              <a:rPr sz="2100" dirty="0"/>
            </a:br>
            <a:r>
              <a:rPr sz="2100" dirty="0"/>
              <a:t>Ex-Vice </a:t>
            </a:r>
            <a:r>
              <a:rPr sz="2100" dirty="0" err="1"/>
              <a:t>Ministro</a:t>
            </a:r>
            <a:r>
              <a:rPr sz="2100" dirty="0"/>
              <a:t> de </a:t>
            </a:r>
            <a:r>
              <a:rPr sz="2100" dirty="0" err="1" smtClean="0"/>
              <a:t>Energ</a:t>
            </a:r>
            <a:r>
              <a:rPr lang="es-PE" sz="2100" dirty="0" smtClean="0"/>
              <a:t>í</a:t>
            </a:r>
            <a:r>
              <a:rPr sz="2100" dirty="0" smtClean="0"/>
              <a:t>a d</a:t>
            </a:r>
            <a:r>
              <a:rPr lang="es-PE" sz="2100" dirty="0" smtClean="0"/>
              <a:t>el</a:t>
            </a:r>
            <a:r>
              <a:rPr sz="2100" dirty="0" smtClean="0"/>
              <a:t> </a:t>
            </a:r>
            <a:r>
              <a:rPr sz="2100" dirty="0"/>
              <a:t>Peru</a:t>
            </a:r>
            <a:br>
              <a:rPr sz="2100" dirty="0"/>
            </a:br>
            <a:r>
              <a:rPr sz="2100" dirty="0" smtClean="0"/>
              <a:t>M</a:t>
            </a:r>
            <a:r>
              <a:rPr lang="es-PE" sz="2100" dirty="0" err="1" smtClean="0"/>
              <a:t>aster</a:t>
            </a:r>
            <a:r>
              <a:rPr sz="2100" dirty="0" smtClean="0"/>
              <a:t> e</a:t>
            </a:r>
            <a:r>
              <a:rPr lang="es-PE" sz="2100" dirty="0" smtClean="0"/>
              <a:t>n</a:t>
            </a:r>
            <a:r>
              <a:rPr sz="2100" dirty="0" smtClean="0"/>
              <a:t> </a:t>
            </a:r>
            <a:r>
              <a:rPr sz="2100" dirty="0" err="1"/>
              <a:t>Políticas</a:t>
            </a:r>
            <a:r>
              <a:rPr sz="2100" dirty="0"/>
              <a:t> </a:t>
            </a:r>
            <a:r>
              <a:rPr sz="2100" dirty="0" err="1"/>
              <a:t>Públicas</a:t>
            </a:r>
            <a:r>
              <a:rPr sz="2100" dirty="0"/>
              <a:t/>
            </a:r>
            <a:br>
              <a:rPr sz="2100" dirty="0"/>
            </a:br>
            <a:r>
              <a:rPr sz="2100" dirty="0"/>
              <a:t>Team </a:t>
            </a:r>
            <a:r>
              <a:rPr sz="2100" dirty="0" err="1"/>
              <a:t>líder</a:t>
            </a:r>
            <a:r>
              <a:rPr sz="2100" dirty="0"/>
              <a:t> de </a:t>
            </a:r>
            <a:r>
              <a:rPr sz="2100" dirty="0" err="1"/>
              <a:t>Plataforma</a:t>
            </a:r>
            <a:r>
              <a:rPr sz="2100" dirty="0"/>
              <a:t> de </a:t>
            </a:r>
            <a:r>
              <a:rPr sz="2100" dirty="0" err="1"/>
              <a:t>Energías</a:t>
            </a:r>
            <a:r>
              <a:rPr sz="2100" dirty="0"/>
              <a:t> </a:t>
            </a:r>
            <a:r>
              <a:rPr sz="2100" dirty="0" err="1" smtClean="0"/>
              <a:t>Renov</a:t>
            </a:r>
            <a:r>
              <a:rPr lang="es-PE" sz="2100" dirty="0" err="1" smtClean="0"/>
              <a:t>ables</a:t>
            </a:r>
            <a:r>
              <a:rPr sz="2100" dirty="0"/>
              <a:t/>
            </a:r>
            <a:br>
              <a:rPr sz="2100" dirty="0"/>
            </a:br>
            <a:r>
              <a:rPr sz="2100" dirty="0" err="1"/>
              <a:t>Profesor</a:t>
            </a:r>
            <a:r>
              <a:rPr sz="2100" dirty="0"/>
              <a:t> PUCP, UP e UPC</a:t>
            </a:r>
            <a:br>
              <a:rPr sz="2100" dirty="0"/>
            </a:br>
            <a:endParaRPr sz="2100" dirty="0"/>
          </a:p>
        </p:txBody>
      </p:sp>
      <p:sp>
        <p:nvSpPr>
          <p:cNvPr id="269" name="Marcador de contenido 2"/>
          <p:cNvSpPr txBox="1">
            <a:spLocks noGrp="1"/>
          </p:cNvSpPr>
          <p:nvPr>
            <p:ph type="body" sz="quarter" idx="1"/>
          </p:nvPr>
        </p:nvSpPr>
        <p:spPr>
          <a:xfrm>
            <a:off x="4660900" y="5775325"/>
            <a:ext cx="8229600" cy="896938"/>
          </a:xfrm>
          <a:prstGeom prst="rect">
            <a:avLst/>
          </a:prstGeom>
        </p:spPr>
        <p:txBody>
          <a:bodyPr/>
          <a:lstStyle>
            <a:lvl1pPr marL="0" indent="0">
              <a:buSzTx/>
              <a:buNone/>
              <a:defRPr sz="2200">
                <a:latin typeface="Andale Mono"/>
                <a:ea typeface="Andale Mono"/>
                <a:cs typeface="Andale Mono"/>
                <a:sym typeface="Andale Mono"/>
              </a:defRPr>
            </a:lvl1pPr>
          </a:lstStyle>
          <a:p>
            <a:r>
              <a:t>pedrogamioa@gmail.com</a:t>
            </a:r>
          </a:p>
        </p:txBody>
      </p:sp>
      <p:pic>
        <p:nvPicPr>
          <p:cNvPr id="270" name="Imagen" descr="Imagen"/>
          <p:cNvPicPr>
            <a:picLocks noChangeAspect="1"/>
          </p:cNvPicPr>
          <p:nvPr/>
        </p:nvPicPr>
        <p:blipFill>
          <a:blip r:embed="rId2">
            <a:extLst/>
          </a:blip>
          <a:stretch>
            <a:fillRect/>
          </a:stretch>
        </p:blipFill>
        <p:spPr>
          <a:xfrm>
            <a:off x="635000" y="977900"/>
            <a:ext cx="3683000" cy="2209800"/>
          </a:xfrm>
          <a:prstGeom prst="rect">
            <a:avLst/>
          </a:prstGeom>
          <a:ln w="12700">
            <a:miter lim="400000"/>
          </a:ln>
        </p:spPr>
      </p:pic>
      <p:sp>
        <p:nvSpPr>
          <p:cNvPr id="271" name="Pedro…"/>
          <p:cNvSpPr txBox="1"/>
          <p:nvPr/>
        </p:nvSpPr>
        <p:spPr>
          <a:xfrm>
            <a:off x="4365843" y="932179"/>
            <a:ext cx="1910914" cy="23012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9" rIns="45719">
            <a:spAutoFit/>
          </a:bodyPr>
          <a:lstStyle/>
          <a:p>
            <a:pPr>
              <a:defRPr sz="4800">
                <a:latin typeface="Impact"/>
                <a:ea typeface="Impact"/>
                <a:cs typeface="Impact"/>
                <a:sym typeface="Impact"/>
              </a:defRPr>
            </a:pPr>
            <a:r>
              <a:t>Pedro </a:t>
            </a:r>
          </a:p>
          <a:p>
            <a:pPr>
              <a:defRPr sz="4800">
                <a:latin typeface="Impact"/>
                <a:ea typeface="Impact"/>
                <a:cs typeface="Impact"/>
                <a:sym typeface="Impact"/>
              </a:defRPr>
            </a:pPr>
            <a:r>
              <a:t>Gamio </a:t>
            </a:r>
          </a:p>
          <a:p>
            <a:pPr>
              <a:defRPr sz="4800">
                <a:latin typeface="Impact"/>
                <a:ea typeface="Impact"/>
                <a:cs typeface="Impact"/>
                <a:sym typeface="Impact"/>
              </a:defRPr>
            </a:pPr>
            <a:r>
              <a:t>Aita</a:t>
            </a:r>
          </a:p>
        </p:txBody>
      </p:sp>
    </p:spTree>
  </p:cSld>
  <p:clrMapOvr>
    <a:masterClrMapping/>
  </p:clrMapOvr>
  <p:transition spd="med"/>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2"/>
          <p:cNvSpPr>
            <a:spLocks noGrp="1"/>
          </p:cNvSpPr>
          <p:nvPr>
            <p:ph type="title"/>
          </p:nvPr>
        </p:nvSpPr>
        <p:spPr>
          <a:xfrm>
            <a:off x="685800" y="0"/>
            <a:ext cx="7772400" cy="1752600"/>
          </a:xfrm>
        </p:spPr>
        <p:txBody>
          <a:bodyPr/>
          <a:lstStyle/>
          <a:p>
            <a:r>
              <a:rPr lang="es-PE" dirty="0" smtClean="0"/>
              <a:t>Central eólica</a:t>
            </a:r>
            <a:endParaRPr lang="es-PE" dirty="0"/>
          </a:p>
        </p:txBody>
      </p:sp>
      <p:sp>
        <p:nvSpPr>
          <p:cNvPr id="2" name="Marcador de contenido 1"/>
          <p:cNvSpPr>
            <a:spLocks noGrp="1"/>
          </p:cNvSpPr>
          <p:nvPr>
            <p:ph idx="1"/>
          </p:nvPr>
        </p:nvSpPr>
        <p:spPr>
          <a:xfrm>
            <a:off x="1097281" y="1310639"/>
            <a:ext cx="7681444" cy="1897893"/>
          </a:xfrm>
        </p:spPr>
        <p:txBody>
          <a:bodyPr/>
          <a:lstStyle/>
          <a:p>
            <a:pPr algn="just"/>
            <a:r>
              <a:rPr lang="es-MX" sz="1500" dirty="0"/>
              <a:t>Central que aprovecha la energía cinética del aire en movimiento, a través de turbinas de vientos situadas en tierra (</a:t>
            </a:r>
            <a:r>
              <a:rPr lang="es-MX" sz="1500" i="1" dirty="0" err="1"/>
              <a:t>onshore</a:t>
            </a:r>
            <a:r>
              <a:rPr lang="es-MX" sz="1500" dirty="0"/>
              <a:t>) o en mar (</a:t>
            </a:r>
            <a:r>
              <a:rPr lang="es-MX" sz="1500" i="1" dirty="0"/>
              <a:t>offshore</a:t>
            </a:r>
            <a:r>
              <a:rPr lang="es-MX" sz="1500" dirty="0"/>
              <a:t>). Pese a que existe una gran variedad de configuraciones de las turbinas, las comercialmente disponibles son turbinas de eje horizontal con tres álabes posicionados en la torre en contra del viento (IPCC, 2011)</a:t>
            </a:r>
            <a:r>
              <a:rPr lang="es-PE" dirty="0"/>
              <a:t>.</a:t>
            </a:r>
            <a:endParaRPr lang="es-PE" sz="1500" dirty="0"/>
          </a:p>
        </p:txBody>
      </p:sp>
      <p:pic>
        <p:nvPicPr>
          <p:cNvPr id="15362" name="Picture 2" descr="Resultado de imagen para central eolica"/>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63082" y="2918758"/>
            <a:ext cx="4710978" cy="2646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80594167"/>
      </p:ext>
    </p:extLst>
  </p:cSld>
  <p:clrMapOvr>
    <a:masterClrMapping/>
  </p:clrMapOvr>
  <p:transition spd="med"/>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ítulo 9"/>
          <p:cNvSpPr>
            <a:spLocks noGrp="1"/>
          </p:cNvSpPr>
          <p:nvPr>
            <p:ph type="title"/>
          </p:nvPr>
        </p:nvSpPr>
        <p:spPr/>
        <p:txBody>
          <a:bodyPr>
            <a:noAutofit/>
          </a:bodyPr>
          <a:lstStyle/>
          <a:p>
            <a:r>
              <a:rPr lang="es-PE" sz="1800" dirty="0"/>
              <a:t>El Perú tiene 22,540 MW de capacidad potencial para la generación de energía eléctrica proveniente de energía eólica (</a:t>
            </a:r>
            <a:r>
              <a:rPr lang="es-PE" sz="1800" dirty="0" err="1"/>
              <a:t>Osinergmin</a:t>
            </a:r>
            <a:r>
              <a:rPr lang="es-PE" sz="1800" dirty="0"/>
              <a:t>, 2017). </a:t>
            </a:r>
            <a:br>
              <a:rPr lang="es-PE" sz="1800" dirty="0"/>
            </a:br>
            <a:r>
              <a:rPr lang="es-PE" sz="1800" dirty="0"/>
              <a:t/>
            </a:r>
            <a:br>
              <a:rPr lang="es-PE" sz="1800" dirty="0"/>
            </a:br>
            <a:r>
              <a:rPr lang="es-PE" sz="1800" dirty="0"/>
              <a:t>En la actualidad, solo tenemos instalados 375.5 MW (COES, 2018).</a:t>
            </a:r>
          </a:p>
        </p:txBody>
      </p:sp>
      <p:sp>
        <p:nvSpPr>
          <p:cNvPr id="4" name="Marcador de número de diapositiva 3"/>
          <p:cNvSpPr>
            <a:spLocks noGrp="1"/>
          </p:cNvSpPr>
          <p:nvPr>
            <p:ph type="sldNum" sz="quarter" idx="4294967295"/>
          </p:nvPr>
        </p:nvSpPr>
        <p:spPr>
          <a:xfrm>
            <a:off x="7975602" y="5624513"/>
            <a:ext cx="1148195" cy="273844"/>
          </a:xfrm>
          <a:prstGeom prst="rect">
            <a:avLst/>
          </a:prstGeom>
        </p:spPr>
        <p:txBody>
          <a:bodyPr/>
          <a:lstStyle/>
          <a:p>
            <a:fld id="{4FAB73BC-B049-4115-A692-8D63A059BFB8}" type="slidenum">
              <a:rPr lang="en-US" smtClean="0"/>
              <a:pPr/>
              <a:t>11</a:t>
            </a:fld>
            <a:endParaRPr lang="en-US" dirty="0"/>
          </a:p>
        </p:txBody>
      </p:sp>
      <p:pic>
        <p:nvPicPr>
          <p:cNvPr id="8" name="Imagen 7"/>
          <p:cNvPicPr/>
          <p:nvPr/>
        </p:nvPicPr>
        <p:blipFill>
          <a:blip r:embed="rId2"/>
          <a:stretch>
            <a:fillRect/>
          </a:stretch>
        </p:blipFill>
        <p:spPr>
          <a:xfrm>
            <a:off x="899161" y="2331720"/>
            <a:ext cx="3337559" cy="4218667"/>
          </a:xfrm>
          <a:prstGeom prst="rect">
            <a:avLst/>
          </a:prstGeom>
        </p:spPr>
      </p:pic>
      <p:sp>
        <p:nvSpPr>
          <p:cNvPr id="9" name="Rectángulo 8"/>
          <p:cNvSpPr/>
          <p:nvPr/>
        </p:nvSpPr>
        <p:spPr>
          <a:xfrm>
            <a:off x="3728433" y="5331187"/>
            <a:ext cx="3535252" cy="641201"/>
          </a:xfrm>
          <a:prstGeom prst="rect">
            <a:avLst/>
          </a:prstGeom>
        </p:spPr>
        <p:txBody>
          <a:bodyPr wrap="square">
            <a:spAutoFit/>
          </a:bodyPr>
          <a:lstStyle/>
          <a:p>
            <a:pPr indent="337661" algn="ctr">
              <a:lnSpc>
                <a:spcPct val="150000"/>
              </a:lnSpc>
              <a:spcAft>
                <a:spcPts val="450"/>
              </a:spcAft>
            </a:pPr>
            <a:r>
              <a:rPr lang="es-CL" sz="1050" b="1" dirty="0">
                <a:ea typeface="Times New Roman" panose="02020603050405020304" pitchFamily="18" charset="0"/>
                <a:cs typeface="Times New Roman" panose="02020603050405020304" pitchFamily="18" charset="0"/>
              </a:rPr>
              <a:t>Mapa de velocidad media anual del viento a 100 m</a:t>
            </a:r>
          </a:p>
          <a:p>
            <a:pPr indent="337661" algn="ctr">
              <a:lnSpc>
                <a:spcPct val="150000"/>
              </a:lnSpc>
              <a:spcAft>
                <a:spcPts val="450"/>
              </a:spcAft>
            </a:pPr>
            <a:r>
              <a:rPr lang="es-CL" sz="1050" b="1" dirty="0">
                <a:ea typeface="Times New Roman" panose="02020603050405020304" pitchFamily="18" charset="0"/>
                <a:cs typeface="Times New Roman" panose="02020603050405020304" pitchFamily="18" charset="0"/>
              </a:rPr>
              <a:t>Fuente: Atlas Eólico del Perú - MINEM.</a:t>
            </a:r>
            <a:endParaRPr lang="es-PE" sz="18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387195946"/>
      </p:ext>
    </p:extLst>
  </p:cSld>
  <p:clrMapOvr>
    <a:masterClrMapping/>
  </p:clrMapOvr>
  <p:transition spd="med"/>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Resultado de imagen para CENTRAL EOLICA WAYRA"/>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 y="857250"/>
            <a:ext cx="9159851" cy="5157000"/>
          </a:xfrm>
          <a:prstGeom prst="rect">
            <a:avLst/>
          </a:prstGeom>
          <a:noFill/>
          <a:extLst>
            <a:ext uri="{909E8E84-426E-40DD-AFC4-6F175D3DCCD1}">
              <a14:hiddenFill xmlns:a14="http://schemas.microsoft.com/office/drawing/2010/main">
                <a:solidFill>
                  <a:srgbClr val="FFFFFF"/>
                </a:solidFill>
              </a14:hiddenFill>
            </a:ext>
          </a:extLst>
        </p:spPr>
      </p:pic>
      <p:sp>
        <p:nvSpPr>
          <p:cNvPr id="5" name="Marcador de texto 4"/>
          <p:cNvSpPr>
            <a:spLocks noGrp="1"/>
          </p:cNvSpPr>
          <p:nvPr>
            <p:ph type="body" idx="4294967295"/>
          </p:nvPr>
        </p:nvSpPr>
        <p:spPr>
          <a:xfrm>
            <a:off x="137899" y="857250"/>
            <a:ext cx="2606279" cy="604838"/>
          </a:xfrm>
        </p:spPr>
        <p:txBody>
          <a:bodyPr>
            <a:normAutofit/>
          </a:bodyPr>
          <a:lstStyle/>
          <a:p>
            <a:pPr marL="0" indent="0" algn="ctr">
              <a:buNone/>
            </a:pPr>
            <a:r>
              <a:rPr lang="es-PE" sz="2100" b="1" dirty="0">
                <a:solidFill>
                  <a:schemeClr val="bg2"/>
                </a:solidFill>
              </a:rPr>
              <a:t>VENTAJAS</a:t>
            </a:r>
          </a:p>
        </p:txBody>
      </p:sp>
      <p:sp>
        <p:nvSpPr>
          <p:cNvPr id="6" name="Marcador de contenido 5"/>
          <p:cNvSpPr>
            <a:spLocks noGrp="1"/>
          </p:cNvSpPr>
          <p:nvPr>
            <p:ph sz="half" idx="4294967295"/>
          </p:nvPr>
        </p:nvSpPr>
        <p:spPr>
          <a:xfrm>
            <a:off x="0" y="1341120"/>
            <a:ext cx="2606279" cy="4220289"/>
          </a:xfrm>
        </p:spPr>
        <p:txBody>
          <a:bodyPr>
            <a:noAutofit/>
          </a:bodyPr>
          <a:lstStyle/>
          <a:p>
            <a:r>
              <a:rPr lang="es-PE" sz="1600" b="1" dirty="0">
                <a:solidFill>
                  <a:srgbClr val="FFFF00"/>
                </a:solidFill>
              </a:rPr>
              <a:t>Es limpia, renovable y </a:t>
            </a:r>
            <a:r>
              <a:rPr lang="es-PE" sz="1600" b="1" dirty="0" smtClean="0">
                <a:solidFill>
                  <a:srgbClr val="FFFF00"/>
                </a:solidFill>
              </a:rPr>
              <a:t>abundante. No </a:t>
            </a:r>
            <a:r>
              <a:rPr lang="es-PE" sz="1600" b="1" dirty="0">
                <a:solidFill>
                  <a:srgbClr val="FFFF00"/>
                </a:solidFill>
              </a:rPr>
              <a:t>requiere de combustible para su </a:t>
            </a:r>
            <a:r>
              <a:rPr lang="es-PE" sz="1600" b="1" dirty="0" smtClean="0">
                <a:solidFill>
                  <a:srgbClr val="FFFF00"/>
                </a:solidFill>
              </a:rPr>
              <a:t>funcionamiento</a:t>
            </a:r>
          </a:p>
          <a:p>
            <a:r>
              <a:rPr lang="es-PE" sz="1600" b="1" dirty="0" smtClean="0">
                <a:solidFill>
                  <a:srgbClr val="FFFF00"/>
                </a:solidFill>
              </a:rPr>
              <a:t>Es </a:t>
            </a:r>
            <a:r>
              <a:rPr lang="es-PE" sz="1600" b="1" dirty="0">
                <a:solidFill>
                  <a:srgbClr val="FFFF00"/>
                </a:solidFill>
              </a:rPr>
              <a:t>de fácil operación y mantenimiento</a:t>
            </a:r>
          </a:p>
          <a:p>
            <a:r>
              <a:rPr lang="es-PE" sz="1600" b="1" dirty="0">
                <a:solidFill>
                  <a:srgbClr val="FFFF00"/>
                </a:solidFill>
              </a:rPr>
              <a:t>Genera </a:t>
            </a:r>
            <a:r>
              <a:rPr lang="es-PE" sz="1600" b="1" dirty="0" smtClean="0">
                <a:solidFill>
                  <a:srgbClr val="FFFF00"/>
                </a:solidFill>
              </a:rPr>
              <a:t>empleo </a:t>
            </a:r>
            <a:r>
              <a:rPr lang="es-PE" sz="1600" b="1" dirty="0">
                <a:solidFill>
                  <a:srgbClr val="FFFF00"/>
                </a:solidFill>
              </a:rPr>
              <a:t>principalmente durante la etapa de construcción</a:t>
            </a:r>
          </a:p>
          <a:p>
            <a:r>
              <a:rPr lang="es-PE" sz="1600" b="1" dirty="0">
                <a:solidFill>
                  <a:srgbClr val="FFFF00"/>
                </a:solidFill>
              </a:rPr>
              <a:t>Aprovecha las zonas áridas, o no cultivables por su topografía en tierra y zonas marinas no utilizables en mar</a:t>
            </a:r>
          </a:p>
          <a:p>
            <a:r>
              <a:rPr lang="es-PE" sz="1600" b="1" dirty="0" smtClean="0">
                <a:solidFill>
                  <a:srgbClr val="FFFF00"/>
                </a:solidFill>
              </a:rPr>
              <a:t>Su </a:t>
            </a:r>
            <a:r>
              <a:rPr lang="es-PE" sz="1600" b="1" dirty="0">
                <a:solidFill>
                  <a:srgbClr val="FFFF00"/>
                </a:solidFill>
              </a:rPr>
              <a:t>impacto ambiental es bajo</a:t>
            </a:r>
          </a:p>
          <a:p>
            <a:endParaRPr lang="es-PE" sz="1600" b="1" dirty="0">
              <a:solidFill>
                <a:srgbClr val="FFFF00"/>
              </a:solidFill>
            </a:endParaRPr>
          </a:p>
        </p:txBody>
      </p:sp>
      <p:sp>
        <p:nvSpPr>
          <p:cNvPr id="7" name="Marcador de texto 6"/>
          <p:cNvSpPr>
            <a:spLocks noGrp="1"/>
          </p:cNvSpPr>
          <p:nvPr>
            <p:ph type="body" sz="quarter" idx="4294967295"/>
          </p:nvPr>
        </p:nvSpPr>
        <p:spPr>
          <a:xfrm>
            <a:off x="6553558" y="896138"/>
            <a:ext cx="2606278" cy="609600"/>
          </a:xfrm>
        </p:spPr>
        <p:txBody>
          <a:bodyPr>
            <a:normAutofit/>
          </a:bodyPr>
          <a:lstStyle/>
          <a:p>
            <a:pPr marL="0" indent="0" algn="ctr">
              <a:buNone/>
            </a:pPr>
            <a:r>
              <a:rPr lang="es-PE" sz="2100" b="1" dirty="0">
                <a:solidFill>
                  <a:schemeClr val="bg2"/>
                </a:solidFill>
              </a:rPr>
              <a:t>DESVENTAJAS</a:t>
            </a:r>
          </a:p>
        </p:txBody>
      </p:sp>
      <p:sp>
        <p:nvSpPr>
          <p:cNvPr id="8" name="Marcador de contenido 7"/>
          <p:cNvSpPr>
            <a:spLocks noGrp="1"/>
          </p:cNvSpPr>
          <p:nvPr>
            <p:ph sz="quarter" idx="4294967295"/>
          </p:nvPr>
        </p:nvSpPr>
        <p:spPr>
          <a:xfrm>
            <a:off x="6441132" y="2090619"/>
            <a:ext cx="2606278" cy="3602831"/>
          </a:xfrm>
        </p:spPr>
        <p:txBody>
          <a:bodyPr>
            <a:noAutofit/>
          </a:bodyPr>
          <a:lstStyle/>
          <a:p>
            <a:r>
              <a:rPr lang="es-PE" sz="1600" b="1" dirty="0">
                <a:solidFill>
                  <a:schemeClr val="accent6">
                    <a:lumMod val="40000"/>
                    <a:lumOff val="60000"/>
                  </a:schemeClr>
                </a:solidFill>
              </a:rPr>
              <a:t>Es discontinua, su intensidad y dirección cambian </a:t>
            </a:r>
          </a:p>
          <a:p>
            <a:r>
              <a:rPr lang="es-PE" sz="1600" b="1" dirty="0" smtClean="0">
                <a:solidFill>
                  <a:schemeClr val="accent6">
                    <a:lumMod val="40000"/>
                    <a:lumOff val="60000"/>
                  </a:schemeClr>
                </a:solidFill>
              </a:rPr>
              <a:t>Fluctuación </a:t>
            </a:r>
            <a:r>
              <a:rPr lang="es-PE" sz="1600" b="1" dirty="0">
                <a:solidFill>
                  <a:schemeClr val="accent6">
                    <a:lumMod val="40000"/>
                    <a:lumOff val="60000"/>
                  </a:schemeClr>
                </a:solidFill>
              </a:rPr>
              <a:t>en la intensidad del viento produce apagones y daños</a:t>
            </a:r>
          </a:p>
          <a:p>
            <a:r>
              <a:rPr lang="es-PE" sz="1600" b="1" dirty="0">
                <a:solidFill>
                  <a:schemeClr val="accent6">
                    <a:lumMod val="40000"/>
                    <a:lumOff val="60000"/>
                  </a:schemeClr>
                </a:solidFill>
              </a:rPr>
              <a:t>No es </a:t>
            </a:r>
            <a:r>
              <a:rPr lang="es-PE" sz="1600" b="1" dirty="0" smtClean="0">
                <a:solidFill>
                  <a:schemeClr val="accent6">
                    <a:lumMod val="40000"/>
                    <a:lumOff val="60000"/>
                  </a:schemeClr>
                </a:solidFill>
              </a:rPr>
              <a:t>almacenable</a:t>
            </a:r>
            <a:endParaRPr lang="es-PE" sz="1600" b="1" dirty="0">
              <a:solidFill>
                <a:schemeClr val="accent6">
                  <a:lumMod val="40000"/>
                  <a:lumOff val="60000"/>
                </a:schemeClr>
              </a:solidFill>
            </a:endParaRPr>
          </a:p>
        </p:txBody>
      </p:sp>
      <p:sp>
        <p:nvSpPr>
          <p:cNvPr id="9" name="Text Box 37"/>
          <p:cNvSpPr txBox="1">
            <a:spLocks noChangeArrowheads="1"/>
          </p:cNvSpPr>
          <p:nvPr/>
        </p:nvSpPr>
        <p:spPr bwMode="auto">
          <a:xfrm>
            <a:off x="137900" y="5693450"/>
            <a:ext cx="2035969" cy="207749"/>
          </a:xfrm>
          <a:prstGeom prst="rect">
            <a:avLst/>
          </a:prstGeom>
          <a:noFill/>
          <a:ln w="9525">
            <a:noFill/>
            <a:miter lim="800000"/>
            <a:headEnd/>
            <a:tailEnd/>
          </a:ln>
        </p:spPr>
        <p:txBody>
          <a:bodyPr>
            <a:spAutoFit/>
          </a:bodyPr>
          <a:lstStyle/>
          <a:p>
            <a:pPr>
              <a:spcBef>
                <a:spcPct val="50000"/>
              </a:spcBef>
            </a:pPr>
            <a:r>
              <a:rPr lang="es-ES_tradnl" sz="750" b="1" dirty="0"/>
              <a:t>MSC. XIMENA GUARDIA MUGURUZA</a:t>
            </a:r>
            <a:endParaRPr lang="es-ES" sz="750" b="1" dirty="0"/>
          </a:p>
        </p:txBody>
      </p:sp>
    </p:spTree>
    <p:extLst>
      <p:ext uri="{BB962C8B-B14F-4D97-AF65-F5344CB8AC3E}">
        <p14:creationId xmlns:p14="http://schemas.microsoft.com/office/powerpoint/2010/main" val="255334081"/>
      </p:ext>
    </p:extLst>
  </p:cSld>
  <p:clrMapOvr>
    <a:masterClrMapping/>
  </p:clrMapOvr>
  <p:transition spd="med"/>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hart 2">
            <a:extLst>
              <a:ext uri="{FF2B5EF4-FFF2-40B4-BE49-F238E27FC236}">
                <a16:creationId xmlns:lc="http://schemas.openxmlformats.org/drawingml/2006/lockedCanvas" xmlns:a16="http://schemas.microsoft.com/office/drawing/2014/main" xmlns:xdr="http://schemas.openxmlformats.org/drawingml/2006/spreadsheetDrawing" xmlns="" id="{72B486FB-8FBE-418B-83EC-E2A13A01E26D}"/>
              </a:ext>
            </a:extLst>
          </p:cNvPr>
          <p:cNvGraphicFramePr>
            <a:graphicFrameLocks/>
          </p:cNvGraphicFramePr>
          <p:nvPr>
            <p:extLst/>
          </p:nvPr>
        </p:nvGraphicFramePr>
        <p:xfrm>
          <a:off x="644441" y="1430445"/>
          <a:ext cx="7971525" cy="4194955"/>
        </p:xfrm>
        <a:graphic>
          <a:graphicData uri="http://schemas.openxmlformats.org/drawingml/2006/chart">
            <c:chart xmlns:c="http://schemas.openxmlformats.org/drawingml/2006/chart" xmlns:r="http://schemas.openxmlformats.org/officeDocument/2006/relationships" r:id="rId2"/>
          </a:graphicData>
        </a:graphic>
      </p:graphicFrame>
      <p:sp>
        <p:nvSpPr>
          <p:cNvPr id="5" name="CuadroTexto 4"/>
          <p:cNvSpPr txBox="1"/>
          <p:nvPr/>
        </p:nvSpPr>
        <p:spPr>
          <a:xfrm>
            <a:off x="3002210" y="5621927"/>
            <a:ext cx="5513048" cy="369332"/>
          </a:xfrm>
          <a:prstGeom prst="rect">
            <a:avLst/>
          </a:prstGeom>
          <a:noFill/>
        </p:spPr>
        <p:txBody>
          <a:bodyPr wrap="none" rtlCol="0">
            <a:spAutoFit/>
          </a:bodyPr>
          <a:lstStyle/>
          <a:p>
            <a:r>
              <a:rPr lang="es-PE" sz="1800" b="1" dirty="0"/>
              <a:t>Fuente: Informe de Operación Mensual (COES, 2018)</a:t>
            </a:r>
          </a:p>
        </p:txBody>
      </p:sp>
      <p:sp>
        <p:nvSpPr>
          <p:cNvPr id="6" name="CuadroTexto 5"/>
          <p:cNvSpPr txBox="1"/>
          <p:nvPr/>
        </p:nvSpPr>
        <p:spPr>
          <a:xfrm>
            <a:off x="1846510" y="957238"/>
            <a:ext cx="6364243" cy="415498"/>
          </a:xfrm>
          <a:prstGeom prst="rect">
            <a:avLst/>
          </a:prstGeom>
          <a:noFill/>
        </p:spPr>
        <p:txBody>
          <a:bodyPr wrap="none" rtlCol="0">
            <a:spAutoFit/>
          </a:bodyPr>
          <a:lstStyle/>
          <a:p>
            <a:r>
              <a:rPr lang="es-PE" sz="2100" b="1" dirty="0"/>
              <a:t>FACTOR DE PLANTA DE CENTRALES EÓLICAS</a:t>
            </a:r>
          </a:p>
        </p:txBody>
      </p:sp>
    </p:spTree>
    <p:extLst>
      <p:ext uri="{BB962C8B-B14F-4D97-AF65-F5344CB8AC3E}">
        <p14:creationId xmlns:p14="http://schemas.microsoft.com/office/powerpoint/2010/main" val="2448249192"/>
      </p:ext>
    </p:extLst>
  </p:cSld>
  <p:clrMapOvr>
    <a:masterClrMapping/>
  </p:clrMapOvr>
  <p:transition spd="med"/>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6" name="Picture 4" descr="Resultado de imagen para ENERGIA SOLA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857250"/>
            <a:ext cx="9169571" cy="5157000"/>
          </a:xfrm>
          <a:prstGeom prst="rect">
            <a:avLst/>
          </a:prstGeom>
          <a:noFill/>
          <a:extLst>
            <a:ext uri="{909E8E84-426E-40DD-AFC4-6F175D3DCCD1}">
              <a14:hiddenFill xmlns:a14="http://schemas.microsoft.com/office/drawing/2010/main">
                <a:solidFill>
                  <a:srgbClr val="FFFFFF"/>
                </a:solidFill>
              </a14:hiddenFill>
            </a:ext>
          </a:extLst>
        </p:spPr>
      </p:pic>
      <p:sp>
        <p:nvSpPr>
          <p:cNvPr id="2" name="CuadroTexto 1"/>
          <p:cNvSpPr txBox="1"/>
          <p:nvPr/>
        </p:nvSpPr>
        <p:spPr>
          <a:xfrm>
            <a:off x="4298325" y="4904436"/>
            <a:ext cx="4527201" cy="715581"/>
          </a:xfrm>
          <a:prstGeom prst="rect">
            <a:avLst/>
          </a:prstGeom>
          <a:noFill/>
        </p:spPr>
        <p:txBody>
          <a:bodyPr wrap="none" rtlCol="0">
            <a:spAutoFit/>
          </a:bodyPr>
          <a:lstStyle/>
          <a:p>
            <a:r>
              <a:rPr lang="es-PE" sz="4050" b="1" dirty="0"/>
              <a:t>ENERGÍA SOLAR</a:t>
            </a:r>
          </a:p>
        </p:txBody>
      </p:sp>
    </p:spTree>
    <p:extLst>
      <p:ext uri="{BB962C8B-B14F-4D97-AF65-F5344CB8AC3E}">
        <p14:creationId xmlns:p14="http://schemas.microsoft.com/office/powerpoint/2010/main" val="592519229"/>
      </p:ext>
    </p:extLst>
  </p:cSld>
  <p:clrMapOvr>
    <a:masterClrMapping/>
  </p:clrMapOvr>
  <p:transition spd="med"/>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2"/>
          <p:cNvSpPr>
            <a:spLocks noGrp="1"/>
          </p:cNvSpPr>
          <p:nvPr>
            <p:ph type="title" idx="4294967295"/>
          </p:nvPr>
        </p:nvSpPr>
        <p:spPr>
          <a:xfrm>
            <a:off x="914400" y="0"/>
            <a:ext cx="7606269" cy="883920"/>
          </a:xfrm>
        </p:spPr>
        <p:txBody>
          <a:bodyPr/>
          <a:lstStyle/>
          <a:p>
            <a:r>
              <a:rPr lang="es-PE" b="1" dirty="0" smtClean="0"/>
              <a:t>Central solar</a:t>
            </a:r>
            <a:endParaRPr lang="es-PE" b="1" dirty="0"/>
          </a:p>
        </p:txBody>
      </p:sp>
      <p:sp>
        <p:nvSpPr>
          <p:cNvPr id="2" name="Marcador de contenido 1"/>
          <p:cNvSpPr>
            <a:spLocks noGrp="1"/>
          </p:cNvSpPr>
          <p:nvPr>
            <p:ph idx="4294967295"/>
          </p:nvPr>
        </p:nvSpPr>
        <p:spPr>
          <a:xfrm>
            <a:off x="258534" y="1877902"/>
            <a:ext cx="4694635" cy="3394472"/>
          </a:xfrm>
          <a:solidFill>
            <a:schemeClr val="accent6">
              <a:lumMod val="50000"/>
            </a:schemeClr>
          </a:solidFill>
        </p:spPr>
        <p:txBody>
          <a:bodyPr>
            <a:noAutofit/>
          </a:bodyPr>
          <a:lstStyle/>
          <a:p>
            <a:pPr marL="0" indent="0" algn="just">
              <a:buNone/>
            </a:pPr>
            <a:r>
              <a:rPr lang="es-PE" sz="1600" dirty="0">
                <a:solidFill>
                  <a:schemeClr val="bg1"/>
                </a:solidFill>
              </a:rPr>
              <a:t>Central de generación eléctrica que aprovecha la energía solar a través de:</a:t>
            </a:r>
          </a:p>
          <a:p>
            <a:pPr algn="just"/>
            <a:r>
              <a:rPr lang="es-PE" sz="1600" dirty="0">
                <a:solidFill>
                  <a:schemeClr val="bg1"/>
                </a:solidFill>
              </a:rPr>
              <a:t>Generación eléctrica fotovoltaica, vía conversión directa de la luz solar a electricidad por celdas fotovoltaicas.</a:t>
            </a:r>
          </a:p>
          <a:p>
            <a:pPr algn="just"/>
            <a:r>
              <a:rPr lang="es-PE" sz="1600" dirty="0">
                <a:solidFill>
                  <a:schemeClr val="bg1"/>
                </a:solidFill>
              </a:rPr>
              <a:t>Energía </a:t>
            </a:r>
            <a:r>
              <a:rPr lang="es-PE" sz="1600" dirty="0" err="1">
                <a:solidFill>
                  <a:schemeClr val="bg1"/>
                </a:solidFill>
              </a:rPr>
              <a:t>termosolar</a:t>
            </a:r>
            <a:r>
              <a:rPr lang="es-PE" sz="1600" dirty="0">
                <a:solidFill>
                  <a:schemeClr val="bg1"/>
                </a:solidFill>
              </a:rPr>
              <a:t> de concentración (CSP por sus siglas en inglés), con generación eléctrica vía la concentración óptica de energía solar para obtener fluidos de alta temperatura o materiales que activen motores térmicos y generadores eléctricos (IPCC, 2011).</a:t>
            </a:r>
          </a:p>
        </p:txBody>
      </p:sp>
      <p:pic>
        <p:nvPicPr>
          <p:cNvPr id="12290" name="Picture 2" descr="Resultado de imagen para central sola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32918" y="3690851"/>
            <a:ext cx="3130433" cy="2160000"/>
          </a:xfrm>
          <a:prstGeom prst="rect">
            <a:avLst/>
          </a:prstGeom>
          <a:noFill/>
          <a:extLst>
            <a:ext uri="{909E8E84-426E-40DD-AFC4-6F175D3DCCD1}">
              <a14:hiddenFill xmlns:a14="http://schemas.microsoft.com/office/drawing/2010/main">
                <a:solidFill>
                  <a:srgbClr val="FFFFFF"/>
                </a:solidFill>
              </a14:hiddenFill>
            </a:ext>
          </a:extLst>
        </p:spPr>
      </p:pic>
      <p:pic>
        <p:nvPicPr>
          <p:cNvPr id="12294" name="Picture 6" descr="Resultado de imagen para central solar fotovoltaica"/>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75599" y="1099868"/>
            <a:ext cx="3245070" cy="2160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10579054"/>
      </p:ext>
    </p:extLst>
  </p:cSld>
  <p:clrMapOvr>
    <a:masterClrMapping/>
  </p:clrMapOvr>
  <p:transition spd="med"/>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Marcador de contenido 8"/>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100870" y="1290516"/>
            <a:ext cx="2980683" cy="4131000"/>
          </a:xfrm>
        </p:spPr>
      </p:pic>
      <p:sp>
        <p:nvSpPr>
          <p:cNvPr id="5" name="Marcador de número de diapositiva 4"/>
          <p:cNvSpPr>
            <a:spLocks noGrp="1"/>
          </p:cNvSpPr>
          <p:nvPr>
            <p:ph type="sldNum" sz="quarter" idx="4294967295"/>
          </p:nvPr>
        </p:nvSpPr>
        <p:spPr>
          <a:xfrm>
            <a:off x="7975602" y="5624513"/>
            <a:ext cx="1148195" cy="273844"/>
          </a:xfrm>
          <a:prstGeom prst="rect">
            <a:avLst/>
          </a:prstGeom>
        </p:spPr>
        <p:txBody>
          <a:bodyPr/>
          <a:lstStyle/>
          <a:p>
            <a:fld id="{4FAB73BC-B049-4115-A692-8D63A059BFB8}" type="slidenum">
              <a:rPr lang="en-US" smtClean="0"/>
              <a:t>16</a:t>
            </a:fld>
            <a:endParaRPr lang="en-US" dirty="0"/>
          </a:p>
        </p:txBody>
      </p:sp>
      <p:sp>
        <p:nvSpPr>
          <p:cNvPr id="11" name="Rectángulo 10"/>
          <p:cNvSpPr/>
          <p:nvPr/>
        </p:nvSpPr>
        <p:spPr>
          <a:xfrm>
            <a:off x="3888482" y="5421517"/>
            <a:ext cx="3604305" cy="646331"/>
          </a:xfrm>
          <a:prstGeom prst="rect">
            <a:avLst/>
          </a:prstGeom>
        </p:spPr>
        <p:txBody>
          <a:bodyPr wrap="square">
            <a:spAutoFit/>
          </a:bodyPr>
          <a:lstStyle/>
          <a:p>
            <a:pPr algn="ctr"/>
            <a:r>
              <a:rPr lang="es-PE" sz="1800" b="1" dirty="0"/>
              <a:t>Fuente: Anuario Estadístico de Electricidad 2016 (MINEM, 2017)</a:t>
            </a:r>
          </a:p>
        </p:txBody>
      </p:sp>
      <p:sp>
        <p:nvSpPr>
          <p:cNvPr id="2" name="Marcador de número de diapositiva 1"/>
          <p:cNvSpPr>
            <a:spLocks noGrp="1"/>
          </p:cNvSpPr>
          <p:nvPr>
            <p:ph type="sldNum" sz="quarter" idx="2"/>
          </p:nvPr>
        </p:nvSpPr>
        <p:spPr/>
        <p:txBody>
          <a:bodyPr/>
          <a:lstStyle/>
          <a:p>
            <a:endParaRPr lang="es-PE" dirty="0"/>
          </a:p>
        </p:txBody>
      </p:sp>
    </p:spTree>
    <p:extLst>
      <p:ext uri="{BB962C8B-B14F-4D97-AF65-F5344CB8AC3E}">
        <p14:creationId xmlns:p14="http://schemas.microsoft.com/office/powerpoint/2010/main" val="783397312"/>
      </p:ext>
    </p:extLst>
  </p:cSld>
  <p:clrMapOvr>
    <a:masterClrMapping/>
  </p:clrMapOvr>
  <p:transition spd="med"/>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2"/>
          <p:cNvSpPr>
            <a:spLocks noGrp="1"/>
          </p:cNvSpPr>
          <p:nvPr>
            <p:ph type="title"/>
          </p:nvPr>
        </p:nvSpPr>
        <p:spPr/>
        <p:txBody>
          <a:bodyPr>
            <a:normAutofit fontScale="90000"/>
          </a:bodyPr>
          <a:lstStyle/>
          <a:p>
            <a:r>
              <a:rPr lang="es-PE" dirty="0" smtClean="0"/>
              <a:t>Componentes de una central solar fotovoltaica</a:t>
            </a:r>
            <a:endParaRPr lang="es-PE" dirty="0"/>
          </a:p>
        </p:txBody>
      </p:sp>
      <p:pic>
        <p:nvPicPr>
          <p:cNvPr id="6146" name="Picture 2" descr="partescentral"/>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77620" y="1947041"/>
            <a:ext cx="6389449" cy="3429000"/>
          </a:xfrm>
          <a:prstGeom prst="rect">
            <a:avLst/>
          </a:prstGeom>
          <a:noFill/>
          <a:extLst>
            <a:ext uri="{909E8E84-426E-40DD-AFC4-6F175D3DCCD1}">
              <a14:hiddenFill xmlns:a14="http://schemas.microsoft.com/office/drawing/2010/main">
                <a:solidFill>
                  <a:srgbClr val="FFFFFF"/>
                </a:solidFill>
              </a14:hiddenFill>
            </a:ext>
          </a:extLst>
        </p:spPr>
      </p:pic>
      <p:sp>
        <p:nvSpPr>
          <p:cNvPr id="4" name="Rectángulo 3"/>
          <p:cNvSpPr/>
          <p:nvPr/>
        </p:nvSpPr>
        <p:spPr>
          <a:xfrm>
            <a:off x="2822028" y="5376041"/>
            <a:ext cx="6455851" cy="382477"/>
          </a:xfrm>
          <a:prstGeom prst="rect">
            <a:avLst/>
          </a:prstGeom>
        </p:spPr>
        <p:txBody>
          <a:bodyPr wrap="square">
            <a:spAutoFit/>
          </a:bodyPr>
          <a:lstStyle/>
          <a:p>
            <a:r>
              <a:rPr lang="es-PE" sz="1800" dirty="0"/>
              <a:t>Fuente: </a:t>
            </a:r>
            <a:r>
              <a:rPr lang="es-PE" sz="1800" dirty="0" err="1"/>
              <a:t>Educamadird</a:t>
            </a:r>
            <a:r>
              <a:rPr lang="es-PE" sz="1800" dirty="0"/>
              <a:t> (http://</a:t>
            </a:r>
            <a:r>
              <a:rPr lang="es-PE" sz="1800" dirty="0" smtClean="0"/>
              <a:t>www.educa.madrid.org</a:t>
            </a:r>
            <a:endParaRPr lang="es-PE" sz="1800" dirty="0"/>
          </a:p>
        </p:txBody>
      </p:sp>
    </p:spTree>
    <p:extLst>
      <p:ext uri="{BB962C8B-B14F-4D97-AF65-F5344CB8AC3E}">
        <p14:creationId xmlns:p14="http://schemas.microsoft.com/office/powerpoint/2010/main" val="3357479313"/>
      </p:ext>
    </p:extLst>
  </p:cSld>
  <p:clrMapOvr>
    <a:masterClrMapping/>
  </p:clrMapOvr>
  <p:transition spd="med"/>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Resultado de imagen para CENTRAL SOLAR RUBI"/>
          <p:cNvPicPr>
            <a:picLocks noChangeAspect="1" noChangeArrowheads="1"/>
          </p:cNvPicPr>
          <p:nvPr/>
        </p:nvPicPr>
        <p:blipFill rotWithShape="1">
          <a:blip r:embed="rId2">
            <a:extLst>
              <a:ext uri="{28A0092B-C50C-407E-A947-70E740481C1C}">
                <a14:useLocalDpi xmlns:a14="http://schemas.microsoft.com/office/drawing/2010/main" val="0"/>
              </a:ext>
            </a:extLst>
          </a:blip>
          <a:srcRect t="8722"/>
          <a:stretch/>
        </p:blipFill>
        <p:spPr bwMode="auto">
          <a:xfrm>
            <a:off x="-4" y="866909"/>
            <a:ext cx="9132933" cy="5130000"/>
          </a:xfrm>
          <a:prstGeom prst="rect">
            <a:avLst/>
          </a:prstGeom>
          <a:noFill/>
          <a:extLst>
            <a:ext uri="{909E8E84-426E-40DD-AFC4-6F175D3DCCD1}">
              <a14:hiddenFill xmlns:a14="http://schemas.microsoft.com/office/drawing/2010/main">
                <a:solidFill>
                  <a:srgbClr val="FFFFFF"/>
                </a:solidFill>
              </a14:hiddenFill>
            </a:ext>
          </a:extLst>
        </p:spPr>
      </p:pic>
      <p:sp>
        <p:nvSpPr>
          <p:cNvPr id="5" name="Marcador de texto 4"/>
          <p:cNvSpPr>
            <a:spLocks noGrp="1"/>
          </p:cNvSpPr>
          <p:nvPr>
            <p:ph type="body" idx="4294967295"/>
          </p:nvPr>
        </p:nvSpPr>
        <p:spPr>
          <a:xfrm>
            <a:off x="515660" y="1029964"/>
            <a:ext cx="2606279" cy="604838"/>
          </a:xfrm>
        </p:spPr>
        <p:txBody>
          <a:bodyPr>
            <a:normAutofit/>
          </a:bodyPr>
          <a:lstStyle/>
          <a:p>
            <a:pPr marL="0" indent="0" algn="ctr">
              <a:buNone/>
            </a:pPr>
            <a:r>
              <a:rPr lang="es-PE" sz="2100" b="1" dirty="0">
                <a:solidFill>
                  <a:schemeClr val="bg2"/>
                </a:solidFill>
              </a:rPr>
              <a:t>VENTAJAS</a:t>
            </a:r>
          </a:p>
        </p:txBody>
      </p:sp>
      <p:sp>
        <p:nvSpPr>
          <p:cNvPr id="6" name="Marcador de contenido 5"/>
          <p:cNvSpPr>
            <a:spLocks noGrp="1"/>
          </p:cNvSpPr>
          <p:nvPr>
            <p:ph sz="half" idx="4294967295"/>
          </p:nvPr>
        </p:nvSpPr>
        <p:spPr>
          <a:xfrm>
            <a:off x="289775" y="1772818"/>
            <a:ext cx="3100589" cy="3782615"/>
          </a:xfrm>
          <a:solidFill>
            <a:schemeClr val="tx2"/>
          </a:solidFill>
        </p:spPr>
        <p:txBody>
          <a:bodyPr>
            <a:noAutofit/>
          </a:bodyPr>
          <a:lstStyle/>
          <a:p>
            <a:r>
              <a:rPr lang="es-PE" sz="1600" dirty="0" smtClean="0">
                <a:solidFill>
                  <a:schemeClr val="accent2">
                    <a:lumMod val="50000"/>
                  </a:schemeClr>
                </a:solidFill>
              </a:rPr>
              <a:t>Fácil </a:t>
            </a:r>
            <a:r>
              <a:rPr lang="es-PE" sz="1600" dirty="0">
                <a:solidFill>
                  <a:schemeClr val="accent2">
                    <a:lumMod val="50000"/>
                  </a:schemeClr>
                </a:solidFill>
              </a:rPr>
              <a:t>instalación, operación y </a:t>
            </a:r>
            <a:r>
              <a:rPr lang="es-PE" sz="1600" dirty="0" smtClean="0">
                <a:solidFill>
                  <a:schemeClr val="accent2">
                    <a:lumMod val="50000"/>
                  </a:schemeClr>
                </a:solidFill>
              </a:rPr>
              <a:t>mantenimiento. Puede </a:t>
            </a:r>
            <a:r>
              <a:rPr lang="es-PE" sz="1600" dirty="0">
                <a:solidFill>
                  <a:schemeClr val="accent2">
                    <a:lumMod val="50000"/>
                  </a:schemeClr>
                </a:solidFill>
              </a:rPr>
              <a:t>aprovecharse espacios disponibles poco utilizados como techos o edificios.</a:t>
            </a:r>
          </a:p>
          <a:p>
            <a:r>
              <a:rPr lang="es-PE" sz="1600" dirty="0">
                <a:solidFill>
                  <a:schemeClr val="accent2">
                    <a:lumMod val="50000"/>
                  </a:schemeClr>
                </a:solidFill>
              </a:rPr>
              <a:t>Los costos han disminuido </a:t>
            </a:r>
            <a:r>
              <a:rPr lang="es-PE" sz="1600" dirty="0" smtClean="0">
                <a:solidFill>
                  <a:schemeClr val="accent2">
                    <a:lumMod val="50000"/>
                  </a:schemeClr>
                </a:solidFill>
              </a:rPr>
              <a:t>considerablemente, </a:t>
            </a:r>
            <a:r>
              <a:rPr lang="es-PE" sz="1600" dirty="0">
                <a:solidFill>
                  <a:schemeClr val="accent2">
                    <a:lumMod val="50000"/>
                  </a:schemeClr>
                </a:solidFill>
              </a:rPr>
              <a:t>tecnología China.</a:t>
            </a:r>
          </a:p>
          <a:p>
            <a:r>
              <a:rPr lang="es-PE" sz="1600" dirty="0" smtClean="0">
                <a:solidFill>
                  <a:schemeClr val="accent2">
                    <a:lumMod val="50000"/>
                  </a:schemeClr>
                </a:solidFill>
              </a:rPr>
              <a:t>Es </a:t>
            </a:r>
            <a:r>
              <a:rPr lang="es-PE" sz="1600" dirty="0">
                <a:solidFill>
                  <a:schemeClr val="accent2">
                    <a:lumMod val="50000"/>
                  </a:schemeClr>
                </a:solidFill>
              </a:rPr>
              <a:t>un sector que promueve la creación de empleo, necesario para la fabricación de células y paneles solares, como para realizar la instalación y el mantenimiento de la misma.</a:t>
            </a:r>
          </a:p>
          <a:p>
            <a:endParaRPr lang="es-PE" sz="1600" b="1" dirty="0">
              <a:solidFill>
                <a:schemeClr val="accent2">
                  <a:lumMod val="50000"/>
                </a:schemeClr>
              </a:solidFill>
            </a:endParaRPr>
          </a:p>
        </p:txBody>
      </p:sp>
      <p:sp>
        <p:nvSpPr>
          <p:cNvPr id="7" name="Marcador de texto 6"/>
          <p:cNvSpPr>
            <a:spLocks noGrp="1"/>
          </p:cNvSpPr>
          <p:nvPr>
            <p:ph type="body" sz="quarter" idx="4294967295"/>
          </p:nvPr>
        </p:nvSpPr>
        <p:spPr>
          <a:xfrm>
            <a:off x="6243881" y="962436"/>
            <a:ext cx="2606278" cy="609600"/>
          </a:xfrm>
        </p:spPr>
        <p:txBody>
          <a:bodyPr>
            <a:normAutofit/>
          </a:bodyPr>
          <a:lstStyle/>
          <a:p>
            <a:pPr marL="0" indent="0" algn="ctr">
              <a:buNone/>
            </a:pPr>
            <a:r>
              <a:rPr lang="es-PE" sz="2100" b="1" dirty="0">
                <a:solidFill>
                  <a:schemeClr val="bg2"/>
                </a:solidFill>
              </a:rPr>
              <a:t>DESVENTAJAS</a:t>
            </a:r>
          </a:p>
        </p:txBody>
      </p:sp>
      <p:sp>
        <p:nvSpPr>
          <p:cNvPr id="8" name="Marcador de contenido 7"/>
          <p:cNvSpPr>
            <a:spLocks noGrp="1"/>
          </p:cNvSpPr>
          <p:nvPr>
            <p:ph sz="quarter" idx="4294967295"/>
          </p:nvPr>
        </p:nvSpPr>
        <p:spPr>
          <a:xfrm>
            <a:off x="6243881" y="1772818"/>
            <a:ext cx="2745572" cy="4224091"/>
          </a:xfrm>
          <a:solidFill>
            <a:schemeClr val="tx2"/>
          </a:solidFill>
        </p:spPr>
        <p:txBody>
          <a:bodyPr>
            <a:noAutofit/>
          </a:bodyPr>
          <a:lstStyle/>
          <a:p>
            <a:r>
              <a:rPr lang="es-PE" sz="1600" dirty="0">
                <a:solidFill>
                  <a:schemeClr val="accent2">
                    <a:lumMod val="50000"/>
                  </a:schemeClr>
                </a:solidFill>
              </a:rPr>
              <a:t>Disponible solo durante horas del día y con fluctuaciones por estaciones del año.</a:t>
            </a:r>
          </a:p>
          <a:p>
            <a:r>
              <a:rPr lang="es-PE" sz="1600" dirty="0">
                <a:solidFill>
                  <a:schemeClr val="accent2">
                    <a:lumMod val="50000"/>
                  </a:schemeClr>
                </a:solidFill>
              </a:rPr>
              <a:t>Solo es posible almacenarla mediante baterías a pequeña escala</a:t>
            </a:r>
          </a:p>
          <a:p>
            <a:r>
              <a:rPr lang="es-PE" sz="1600" dirty="0">
                <a:solidFill>
                  <a:schemeClr val="accent2">
                    <a:lumMod val="50000"/>
                  </a:schemeClr>
                </a:solidFill>
              </a:rPr>
              <a:t>Gran superficie requerida para centrales de gran potencia.</a:t>
            </a:r>
          </a:p>
          <a:p>
            <a:r>
              <a:rPr lang="es-PE" sz="1600" dirty="0">
                <a:solidFill>
                  <a:schemeClr val="accent2">
                    <a:lumMod val="50000"/>
                  </a:schemeClr>
                </a:solidFill>
              </a:rPr>
              <a:t>Ineficiencia por polvo, </a:t>
            </a:r>
            <a:r>
              <a:rPr lang="es-PE" sz="1600" dirty="0" smtClean="0">
                <a:solidFill>
                  <a:schemeClr val="accent2">
                    <a:lumMod val="50000"/>
                  </a:schemeClr>
                </a:solidFill>
              </a:rPr>
              <a:t>nubosidad. Está </a:t>
            </a:r>
            <a:r>
              <a:rPr lang="es-PE" sz="1600" dirty="0">
                <a:solidFill>
                  <a:schemeClr val="accent2">
                    <a:lumMod val="50000"/>
                  </a:schemeClr>
                </a:solidFill>
              </a:rPr>
              <a:t>limitada a zonas con gran incidencia de los rayos solares, generalmente lugares desérticos poco accesibles.</a:t>
            </a:r>
          </a:p>
        </p:txBody>
      </p:sp>
    </p:spTree>
    <p:extLst>
      <p:ext uri="{BB962C8B-B14F-4D97-AF65-F5344CB8AC3E}">
        <p14:creationId xmlns:p14="http://schemas.microsoft.com/office/powerpoint/2010/main" val="1978267607"/>
      </p:ext>
    </p:extLst>
  </p:cSld>
  <p:clrMapOvr>
    <a:masterClrMapping/>
  </p:clrMapOvr>
  <p:transition spd="med"/>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uadroTexto 4"/>
          <p:cNvSpPr txBox="1"/>
          <p:nvPr/>
        </p:nvSpPr>
        <p:spPr>
          <a:xfrm>
            <a:off x="2809028" y="5561258"/>
            <a:ext cx="5513048" cy="369332"/>
          </a:xfrm>
          <a:prstGeom prst="rect">
            <a:avLst/>
          </a:prstGeom>
          <a:noFill/>
        </p:spPr>
        <p:txBody>
          <a:bodyPr wrap="none" rtlCol="0">
            <a:spAutoFit/>
          </a:bodyPr>
          <a:lstStyle/>
          <a:p>
            <a:r>
              <a:rPr lang="es-PE" sz="1800" b="1" dirty="0"/>
              <a:t>Fuente: Informe de Operación Mensual (COES, 2018)</a:t>
            </a:r>
          </a:p>
        </p:txBody>
      </p:sp>
      <p:sp>
        <p:nvSpPr>
          <p:cNvPr id="6" name="CuadroTexto 5"/>
          <p:cNvSpPr txBox="1"/>
          <p:nvPr/>
        </p:nvSpPr>
        <p:spPr>
          <a:xfrm>
            <a:off x="2072203" y="952441"/>
            <a:ext cx="5525872" cy="369332"/>
          </a:xfrm>
          <a:prstGeom prst="rect">
            <a:avLst/>
          </a:prstGeom>
          <a:noFill/>
        </p:spPr>
        <p:txBody>
          <a:bodyPr wrap="none" rtlCol="0">
            <a:spAutoFit/>
          </a:bodyPr>
          <a:lstStyle/>
          <a:p>
            <a:r>
              <a:rPr lang="es-PE" sz="1800" b="1" dirty="0"/>
              <a:t>FACTOR DE PLANTA DE CENTRALES SOLARES</a:t>
            </a:r>
          </a:p>
        </p:txBody>
      </p:sp>
      <p:graphicFrame>
        <p:nvGraphicFramePr>
          <p:cNvPr id="7" name="Chart 3">
            <a:extLst>
              <a:ext uri="{FF2B5EF4-FFF2-40B4-BE49-F238E27FC236}">
                <a16:creationId xmlns:lc="http://schemas.openxmlformats.org/drawingml/2006/lockedCanvas" xmlns:a16="http://schemas.microsoft.com/office/drawing/2014/main" xmlns:xdr="http://schemas.openxmlformats.org/drawingml/2006/spreadsheetDrawing" xmlns="" id="{F260F5F4-C67C-4F8A-9B22-9EBAE7C7E95A}"/>
              </a:ext>
            </a:extLst>
          </p:cNvPr>
          <p:cNvGraphicFramePr>
            <a:graphicFrameLocks/>
          </p:cNvGraphicFramePr>
          <p:nvPr>
            <p:extLst/>
          </p:nvPr>
        </p:nvGraphicFramePr>
        <p:xfrm>
          <a:off x="125225" y="1332497"/>
          <a:ext cx="8939057" cy="4127341"/>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490800459"/>
      </p:ext>
    </p:extLst>
  </p:cSld>
  <p:clrMapOvr>
    <a:masterClrMapping/>
  </p:clrMapOvr>
  <p:transition spd="med"/>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3" name="Marcador de contenido 4" descr="Marcador de contenido 4"/>
          <p:cNvPicPr>
            <a:picLocks noChangeAspect="1"/>
          </p:cNvPicPr>
          <p:nvPr/>
        </p:nvPicPr>
        <p:blipFill>
          <a:blip r:embed="rId2">
            <a:extLst/>
          </a:blip>
          <a:stretch>
            <a:fillRect/>
          </a:stretch>
        </p:blipFill>
        <p:spPr>
          <a:xfrm>
            <a:off x="-403339" y="-77019"/>
            <a:ext cx="9950678" cy="7012038"/>
          </a:xfrm>
          <a:prstGeom prst="rect">
            <a:avLst/>
          </a:prstGeom>
          <a:ln w="12700">
            <a:miter lim="400000"/>
          </a:ln>
        </p:spPr>
      </p:pic>
      <p:sp>
        <p:nvSpPr>
          <p:cNvPr id="274" name="Marcador de número de diapositiva 3"/>
          <p:cNvSpPr txBox="1">
            <a:spLocks noGrp="1"/>
          </p:cNvSpPr>
          <p:nvPr>
            <p:ph type="sldNum" sz="quarter" idx="2"/>
          </p:nvPr>
        </p:nvSpPr>
        <p:spPr>
          <a:xfrm>
            <a:off x="8265159" y="6248400"/>
            <a:ext cx="193041" cy="287087"/>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t>2</a:t>
            </a:fld>
            <a:endParaRPr/>
          </a:p>
        </p:txBody>
      </p:sp>
    </p:spTree>
  </p:cSld>
  <p:clrMapOvr>
    <a:masterClrMapping/>
  </p:clrMapOvr>
  <p:transition spd="med"/>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Resultado de imagen para hidroelectrica"/>
          <p:cNvPicPr>
            <a:picLocks noChangeAspect="1" noChangeArrowheads="1"/>
          </p:cNvPicPr>
          <p:nvPr/>
        </p:nvPicPr>
        <p:blipFill rotWithShape="1">
          <a:blip r:embed="rId2">
            <a:extLst>
              <a:ext uri="{28A0092B-C50C-407E-A947-70E740481C1C}">
                <a14:useLocalDpi xmlns:a14="http://schemas.microsoft.com/office/drawing/2010/main" val="0"/>
              </a:ext>
            </a:extLst>
          </a:blip>
          <a:srcRect t="5046"/>
          <a:stretch/>
        </p:blipFill>
        <p:spPr bwMode="auto">
          <a:xfrm>
            <a:off x="1" y="857251"/>
            <a:ext cx="9146618" cy="5153159"/>
          </a:xfrm>
          <a:prstGeom prst="rect">
            <a:avLst/>
          </a:prstGeom>
          <a:noFill/>
          <a:extLst>
            <a:ext uri="{909E8E84-426E-40DD-AFC4-6F175D3DCCD1}">
              <a14:hiddenFill xmlns:a14="http://schemas.microsoft.com/office/drawing/2010/main">
                <a:solidFill>
                  <a:srgbClr val="FFFFFF"/>
                </a:solidFill>
              </a14:hiddenFill>
            </a:ext>
          </a:extLst>
        </p:spPr>
      </p:pic>
      <p:sp>
        <p:nvSpPr>
          <p:cNvPr id="5" name="CuadroTexto 4"/>
          <p:cNvSpPr txBox="1"/>
          <p:nvPr/>
        </p:nvSpPr>
        <p:spPr>
          <a:xfrm>
            <a:off x="1539717" y="5308253"/>
            <a:ext cx="7585731" cy="715581"/>
          </a:xfrm>
          <a:prstGeom prst="rect">
            <a:avLst/>
          </a:prstGeom>
          <a:noFill/>
        </p:spPr>
        <p:txBody>
          <a:bodyPr wrap="none" rtlCol="0">
            <a:spAutoFit/>
          </a:bodyPr>
          <a:lstStyle/>
          <a:p>
            <a:r>
              <a:rPr lang="es-PE" sz="4050" b="1" dirty="0"/>
              <a:t>ENERGÍA HIDROELÉCTRICA</a:t>
            </a:r>
          </a:p>
        </p:txBody>
      </p:sp>
    </p:spTree>
    <p:extLst>
      <p:ext uri="{BB962C8B-B14F-4D97-AF65-F5344CB8AC3E}">
        <p14:creationId xmlns:p14="http://schemas.microsoft.com/office/powerpoint/2010/main" val="1126276014"/>
      </p:ext>
    </p:extLst>
  </p:cSld>
  <p:clrMapOvr>
    <a:masterClrMapping/>
  </p:clrMapOvr>
  <p:transition spd="med"/>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2"/>
          <p:cNvSpPr>
            <a:spLocks noGrp="1"/>
          </p:cNvSpPr>
          <p:nvPr>
            <p:ph type="title" idx="4294967295"/>
          </p:nvPr>
        </p:nvSpPr>
        <p:spPr>
          <a:xfrm>
            <a:off x="705118" y="1169840"/>
            <a:ext cx="5264240" cy="520627"/>
          </a:xfrm>
        </p:spPr>
        <p:txBody>
          <a:bodyPr>
            <a:normAutofit fontScale="90000"/>
          </a:bodyPr>
          <a:lstStyle/>
          <a:p>
            <a:r>
              <a:rPr lang="es-PE" dirty="0" smtClean="0"/>
              <a:t>Energía hidroeléctrica</a:t>
            </a:r>
            <a:endParaRPr lang="es-PE" dirty="0"/>
          </a:p>
        </p:txBody>
      </p:sp>
      <p:sp>
        <p:nvSpPr>
          <p:cNvPr id="2" name="Marcador de contenido 1"/>
          <p:cNvSpPr>
            <a:spLocks noGrp="1"/>
          </p:cNvSpPr>
          <p:nvPr>
            <p:ph idx="4294967295"/>
          </p:nvPr>
        </p:nvSpPr>
        <p:spPr>
          <a:xfrm>
            <a:off x="75010" y="1874839"/>
            <a:ext cx="4532710" cy="3394472"/>
          </a:xfrm>
        </p:spPr>
        <p:txBody>
          <a:bodyPr>
            <a:normAutofit fontScale="47500" lnSpcReduction="20000"/>
          </a:bodyPr>
          <a:lstStyle/>
          <a:p>
            <a:pPr algn="just"/>
            <a:r>
              <a:rPr lang="es-PE" dirty="0" smtClean="0"/>
              <a:t>Es un tipo de energía </a:t>
            </a:r>
            <a:r>
              <a:rPr lang="es-PE" dirty="0"/>
              <a:t>renovable resultante de la energía </a:t>
            </a:r>
            <a:r>
              <a:rPr lang="es-PE" dirty="0" smtClean="0"/>
              <a:t>contenida </a:t>
            </a:r>
            <a:r>
              <a:rPr lang="es-PE" dirty="0"/>
              <a:t>en el agua que fluye desde </a:t>
            </a:r>
            <a:r>
              <a:rPr lang="es-PE" dirty="0" smtClean="0"/>
              <a:t>altas </a:t>
            </a:r>
            <a:r>
              <a:rPr lang="es-PE" dirty="0"/>
              <a:t>a </a:t>
            </a:r>
            <a:r>
              <a:rPr lang="es-PE" dirty="0" smtClean="0"/>
              <a:t>bajas elevaciones debido a </a:t>
            </a:r>
            <a:r>
              <a:rPr lang="es-PE" dirty="0"/>
              <a:t>la influencia del campo gravitacional de la </a:t>
            </a:r>
            <a:r>
              <a:rPr lang="es-PE" dirty="0" smtClean="0"/>
              <a:t>Tierra.</a:t>
            </a:r>
          </a:p>
          <a:p>
            <a:pPr algn="just"/>
            <a:r>
              <a:rPr lang="es-PE" dirty="0"/>
              <a:t>Este intercambio de energía crea oportunidades para la energía hidroeléctrica, ya sea mediante la conversión de las reservas de energía contenida en una estructura de presa -con frecuencia llamada centrales hidroeléctricas de embalse- o mediante la extracción de una parte de la energía total contenida en el agua fluyente - llamada diversión o centrales de paso (</a:t>
            </a:r>
            <a:r>
              <a:rPr lang="es-PE" i="1" dirty="0"/>
              <a:t>run of </a:t>
            </a:r>
            <a:r>
              <a:rPr lang="es-PE" i="1" dirty="0" err="1"/>
              <a:t>river</a:t>
            </a:r>
            <a:r>
              <a:rPr lang="es-PE" dirty="0"/>
              <a:t>) (J.W. </a:t>
            </a:r>
            <a:r>
              <a:rPr lang="es-PE" dirty="0" err="1"/>
              <a:t>Tester</a:t>
            </a:r>
            <a:r>
              <a:rPr lang="es-PE" dirty="0"/>
              <a:t> et al, 2012). </a:t>
            </a:r>
          </a:p>
        </p:txBody>
      </p:sp>
      <p:pic>
        <p:nvPicPr>
          <p:cNvPr id="16390" name="Picture 6" descr="Resultado de imagen para hydropowe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30254" y="2127575"/>
            <a:ext cx="4335707" cy="2889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69607209"/>
      </p:ext>
    </p:extLst>
  </p:cSld>
  <p:clrMapOvr>
    <a:masterClrMapping/>
  </p:clrMapOvr>
  <p:transition spd="med"/>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2"/>
          <p:cNvSpPr>
            <a:spLocks noGrp="1"/>
          </p:cNvSpPr>
          <p:nvPr>
            <p:ph type="title" idx="4294967295"/>
          </p:nvPr>
        </p:nvSpPr>
        <p:spPr>
          <a:xfrm>
            <a:off x="518042" y="274320"/>
            <a:ext cx="8104031" cy="1288050"/>
          </a:xfrm>
        </p:spPr>
        <p:txBody>
          <a:bodyPr>
            <a:normAutofit fontScale="90000"/>
          </a:bodyPr>
          <a:lstStyle/>
          <a:p>
            <a:pPr algn="ctr"/>
            <a:r>
              <a:rPr lang="es-PE" b="1" dirty="0" smtClean="0"/>
              <a:t>Componentes de una central de embalse</a:t>
            </a:r>
            <a:endParaRPr lang="es-PE" b="1" dirty="0"/>
          </a:p>
        </p:txBody>
      </p:sp>
      <p:pic>
        <p:nvPicPr>
          <p:cNvPr id="1026" name="Picture 2" descr="Resultado de imagen para partes de una central hidroelectrica"/>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t="8301"/>
          <a:stretch/>
        </p:blipFill>
        <p:spPr bwMode="auto">
          <a:xfrm>
            <a:off x="1092994" y="1562369"/>
            <a:ext cx="6820448" cy="3699000"/>
          </a:xfrm>
          <a:prstGeom prst="rect">
            <a:avLst/>
          </a:prstGeom>
          <a:noFill/>
          <a:extLst>
            <a:ext uri="{909E8E84-426E-40DD-AFC4-6F175D3DCCD1}">
              <a14:hiddenFill xmlns:a14="http://schemas.microsoft.com/office/drawing/2010/main">
                <a:solidFill>
                  <a:srgbClr val="FFFFFF"/>
                </a:solidFill>
              </a14:hiddenFill>
            </a:ext>
          </a:extLst>
        </p:spPr>
      </p:pic>
      <p:sp>
        <p:nvSpPr>
          <p:cNvPr id="5" name="Rectángulo 4"/>
          <p:cNvSpPr/>
          <p:nvPr/>
        </p:nvSpPr>
        <p:spPr>
          <a:xfrm>
            <a:off x="1473475" y="5261370"/>
            <a:ext cx="6511094" cy="276999"/>
          </a:xfrm>
          <a:prstGeom prst="rect">
            <a:avLst/>
          </a:prstGeom>
        </p:spPr>
        <p:txBody>
          <a:bodyPr wrap="square">
            <a:spAutoFit/>
          </a:bodyPr>
          <a:lstStyle/>
          <a:p>
            <a:r>
              <a:rPr lang="es-PE" sz="1200" dirty="0"/>
              <a:t>Fuente: http://www.areatecnologia.com/TUTORIALES/CENTRAL%20HIDROELECTRICA.htm</a:t>
            </a:r>
          </a:p>
        </p:txBody>
      </p:sp>
    </p:spTree>
    <p:extLst>
      <p:ext uri="{BB962C8B-B14F-4D97-AF65-F5344CB8AC3E}">
        <p14:creationId xmlns:p14="http://schemas.microsoft.com/office/powerpoint/2010/main" val="1633483100"/>
      </p:ext>
    </p:extLst>
  </p:cSld>
  <p:clrMapOvr>
    <a:masterClrMapping/>
  </p:clrMapOvr>
  <p:transition spd="med"/>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2"/>
          <p:cNvSpPr>
            <a:spLocks noGrp="1"/>
          </p:cNvSpPr>
          <p:nvPr>
            <p:ph type="title" idx="4294967295"/>
          </p:nvPr>
        </p:nvSpPr>
        <p:spPr>
          <a:xfrm>
            <a:off x="518042" y="0"/>
            <a:ext cx="8104031" cy="1562370"/>
          </a:xfrm>
        </p:spPr>
        <p:txBody>
          <a:bodyPr>
            <a:normAutofit/>
          </a:bodyPr>
          <a:lstStyle/>
          <a:p>
            <a:pPr algn="ctr"/>
            <a:r>
              <a:rPr lang="es-PE" b="1" dirty="0" smtClean="0"/>
              <a:t>Componentes de una central de pasada</a:t>
            </a:r>
            <a:endParaRPr lang="es-PE" b="1" dirty="0"/>
          </a:p>
        </p:txBody>
      </p:sp>
      <p:pic>
        <p:nvPicPr>
          <p:cNvPr id="7" name="Picture 4" descr="centra- hidroeléctrica-altas-presione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68057" y="1643185"/>
            <a:ext cx="3813264" cy="4023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07735684"/>
      </p:ext>
    </p:extLst>
  </p:cSld>
  <p:clrMapOvr>
    <a:masterClrMapping/>
  </p:clrMapOvr>
  <p:transition spd="med"/>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2"/>
          <p:cNvSpPr>
            <a:spLocks noGrp="1"/>
          </p:cNvSpPr>
          <p:nvPr>
            <p:ph type="title" idx="4294967295"/>
          </p:nvPr>
        </p:nvSpPr>
        <p:spPr>
          <a:xfrm>
            <a:off x="518042" y="963502"/>
            <a:ext cx="8104031" cy="598868"/>
          </a:xfrm>
        </p:spPr>
        <p:txBody>
          <a:bodyPr>
            <a:normAutofit fontScale="90000"/>
          </a:bodyPr>
          <a:lstStyle/>
          <a:p>
            <a:pPr algn="ctr"/>
            <a:r>
              <a:rPr lang="es-PE" b="1" dirty="0" smtClean="0"/>
              <a:t>Componentes de una central de bombeo</a:t>
            </a:r>
            <a:endParaRPr lang="es-PE" b="1" dirty="0"/>
          </a:p>
        </p:txBody>
      </p:sp>
      <p:pic>
        <p:nvPicPr>
          <p:cNvPr id="5" name="Picture 2" descr="centra- hidroeléctrica-bombeo"/>
          <p:cNvPicPr>
            <a:picLocks noChangeAspect="1" noChangeArrowheads="1"/>
          </p:cNvPicPr>
          <p:nvPr/>
        </p:nvPicPr>
        <p:blipFill rotWithShape="1">
          <a:blip r:embed="rId2">
            <a:extLst>
              <a:ext uri="{28A0092B-C50C-407E-A947-70E740481C1C}">
                <a14:useLocalDpi xmlns:a14="http://schemas.microsoft.com/office/drawing/2010/main" val="0"/>
              </a:ext>
            </a:extLst>
          </a:blip>
          <a:srcRect t="9847"/>
          <a:stretch/>
        </p:blipFill>
        <p:spPr bwMode="auto">
          <a:xfrm>
            <a:off x="2528562" y="1945468"/>
            <a:ext cx="6387796" cy="3402000"/>
          </a:xfrm>
          <a:prstGeom prst="rect">
            <a:avLst/>
          </a:prstGeom>
          <a:noFill/>
          <a:extLst>
            <a:ext uri="{909E8E84-426E-40DD-AFC4-6F175D3DCCD1}">
              <a14:hiddenFill xmlns:a14="http://schemas.microsoft.com/office/drawing/2010/main">
                <a:solidFill>
                  <a:srgbClr val="FFFFFF"/>
                </a:solidFill>
              </a14:hiddenFill>
            </a:ext>
          </a:extLst>
        </p:spPr>
      </p:pic>
      <p:sp>
        <p:nvSpPr>
          <p:cNvPr id="8" name="CuadroTexto 7"/>
          <p:cNvSpPr txBox="1"/>
          <p:nvPr/>
        </p:nvSpPr>
        <p:spPr>
          <a:xfrm>
            <a:off x="2528562" y="5577840"/>
            <a:ext cx="5868678" cy="646331"/>
          </a:xfrm>
          <a:prstGeom prst="rect">
            <a:avLst/>
          </a:prstGeom>
          <a:noFill/>
        </p:spPr>
        <p:txBody>
          <a:bodyPr wrap="square" rtlCol="0">
            <a:spAutoFit/>
          </a:bodyPr>
          <a:lstStyle/>
          <a:p>
            <a:r>
              <a:rPr lang="es-PE" sz="1800" dirty="0"/>
              <a:t>Fuente:</a:t>
            </a:r>
          </a:p>
          <a:p>
            <a:r>
              <a:rPr lang="es-PE" sz="1800" dirty="0" err="1"/>
              <a:t>Elblog</a:t>
            </a:r>
            <a:r>
              <a:rPr lang="es-PE" sz="1800" dirty="0"/>
              <a:t> verde (https://elblogverde.com/la-energia-hidraulica/)</a:t>
            </a:r>
          </a:p>
        </p:txBody>
      </p:sp>
      <p:sp>
        <p:nvSpPr>
          <p:cNvPr id="2" name="Rectángulo 1"/>
          <p:cNvSpPr/>
          <p:nvPr/>
        </p:nvSpPr>
        <p:spPr>
          <a:xfrm>
            <a:off x="252222" y="1866614"/>
            <a:ext cx="2065976" cy="3323987"/>
          </a:xfrm>
          <a:prstGeom prst="rect">
            <a:avLst/>
          </a:prstGeom>
        </p:spPr>
        <p:txBody>
          <a:bodyPr wrap="square">
            <a:spAutoFit/>
          </a:bodyPr>
          <a:lstStyle/>
          <a:p>
            <a:r>
              <a:rPr lang="es-PE" sz="1400" dirty="0"/>
              <a:t>Cuando la demanda eléctrica es baja, la electricidad es utilizada para bombear agua de zonas bajas a zonas de alta elevación, donde es almacenada. Cuando la demanda de energía crece, la central funciona como una central convencional en donde el flujo de agua pasa de las zonas altas a las bajas para la producción de energía eléctrica.</a:t>
            </a:r>
          </a:p>
        </p:txBody>
      </p:sp>
    </p:spTree>
    <p:extLst>
      <p:ext uri="{BB962C8B-B14F-4D97-AF65-F5344CB8AC3E}">
        <p14:creationId xmlns:p14="http://schemas.microsoft.com/office/powerpoint/2010/main" val="1390200242"/>
      </p:ext>
    </p:extLst>
  </p:cSld>
  <p:clrMapOvr>
    <a:masterClrMapping/>
  </p:clrMapOvr>
  <p:transition spd="med"/>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Imagen relacionada"/>
          <p:cNvPicPr>
            <a:picLocks noChangeAspect="1" noChangeArrowheads="1"/>
          </p:cNvPicPr>
          <p:nvPr/>
        </p:nvPicPr>
        <p:blipFill rotWithShape="1">
          <a:blip r:embed="rId2">
            <a:extLst>
              <a:ext uri="{28A0092B-C50C-407E-A947-70E740481C1C}">
                <a14:useLocalDpi xmlns:a14="http://schemas.microsoft.com/office/drawing/2010/main" val="0"/>
              </a:ext>
            </a:extLst>
          </a:blip>
          <a:srcRect t="4142" b="11760"/>
          <a:stretch/>
        </p:blipFill>
        <p:spPr bwMode="auto">
          <a:xfrm>
            <a:off x="0" y="857249"/>
            <a:ext cx="9150173" cy="5130000"/>
          </a:xfrm>
          <a:prstGeom prst="rect">
            <a:avLst/>
          </a:prstGeom>
          <a:noFill/>
          <a:extLst>
            <a:ext uri="{909E8E84-426E-40DD-AFC4-6F175D3DCCD1}">
              <a14:hiddenFill xmlns:a14="http://schemas.microsoft.com/office/drawing/2010/main">
                <a:solidFill>
                  <a:srgbClr val="FFFFFF"/>
                </a:solidFill>
              </a14:hiddenFill>
            </a:ext>
          </a:extLst>
        </p:spPr>
      </p:pic>
      <p:sp>
        <p:nvSpPr>
          <p:cNvPr id="3" name="Marcador de texto 4"/>
          <p:cNvSpPr txBox="1">
            <a:spLocks/>
          </p:cNvSpPr>
          <p:nvPr/>
        </p:nvSpPr>
        <p:spPr>
          <a:xfrm>
            <a:off x="137899" y="857250"/>
            <a:ext cx="2606279" cy="604838"/>
          </a:xfrm>
          <a:prstGeom prst="rect">
            <a:avLst/>
          </a:prstGeom>
        </p:spPr>
        <p:txBody>
          <a:bodyPr vert="horz" lIns="68580" tIns="34290" rIns="68580" bIns="34290" rtlCol="0" anchor="ctr">
            <a:normAutofit/>
          </a:bodyPr>
          <a:lstStyle>
            <a:lvl1pPr marL="182880" indent="-182880" algn="l" defTabSz="914400" rtl="0" eaLnBrk="1" latinLnBrk="0" hangingPunct="1">
              <a:lnSpc>
                <a:spcPct val="90000"/>
              </a:lnSpc>
              <a:spcBef>
                <a:spcPts val="1200"/>
              </a:spcBef>
              <a:buClr>
                <a:schemeClr val="accent1"/>
              </a:buClr>
              <a:buFont typeface="Wingdings 2" pitchFamily="18" charset="2"/>
              <a:buChar char=""/>
              <a:tabLst>
                <a:tab pos="1143000" algn="l"/>
              </a:tabLst>
              <a:defRPr sz="2000" kern="1200">
                <a:solidFill>
                  <a:schemeClr val="bg2">
                    <a:lumMod val="20000"/>
                    <a:lumOff val="80000"/>
                  </a:schemeClr>
                </a:solidFill>
                <a:latin typeface="+mn-lt"/>
                <a:ea typeface="+mn-ea"/>
                <a:cs typeface="+mn-cs"/>
              </a:defRPr>
            </a:lvl1pPr>
            <a:lvl2pPr marL="685800" indent="-182880" algn="l" defTabSz="914400" rtl="0" eaLnBrk="1" latinLnBrk="0" hangingPunct="1">
              <a:lnSpc>
                <a:spcPct val="90000"/>
              </a:lnSpc>
              <a:spcBef>
                <a:spcPts val="250"/>
              </a:spcBef>
              <a:spcAft>
                <a:spcPts val="250"/>
              </a:spcAft>
              <a:buClr>
                <a:schemeClr val="accent1"/>
              </a:buClr>
              <a:buFont typeface="Wingdings 2" pitchFamily="18" charset="2"/>
              <a:buChar char=""/>
              <a:tabLst>
                <a:tab pos="1143000" algn="l"/>
              </a:tabLst>
              <a:defRPr sz="1800" kern="1200">
                <a:solidFill>
                  <a:schemeClr val="bg2">
                    <a:lumMod val="20000"/>
                    <a:lumOff val="80000"/>
                  </a:schemeClr>
                </a:solidFill>
                <a:latin typeface="+mn-lt"/>
                <a:ea typeface="+mn-ea"/>
                <a:cs typeface="+mn-cs"/>
              </a:defRPr>
            </a:lvl2pPr>
            <a:lvl3pPr marL="1143000" indent="-182880" algn="l" defTabSz="914400" rtl="0" eaLnBrk="1" latinLnBrk="0" hangingPunct="1">
              <a:lnSpc>
                <a:spcPct val="90000"/>
              </a:lnSpc>
              <a:spcBef>
                <a:spcPts val="250"/>
              </a:spcBef>
              <a:spcAft>
                <a:spcPts val="250"/>
              </a:spcAft>
              <a:buClr>
                <a:schemeClr val="accent1"/>
              </a:buClr>
              <a:buFont typeface="Wingdings 2" pitchFamily="18" charset="2"/>
              <a:buChar char=""/>
              <a:tabLst>
                <a:tab pos="1143000" algn="l"/>
              </a:tabLst>
              <a:defRPr sz="1600" kern="1200">
                <a:solidFill>
                  <a:schemeClr val="bg2">
                    <a:lumMod val="20000"/>
                    <a:lumOff val="80000"/>
                  </a:schemeClr>
                </a:solidFill>
                <a:latin typeface="+mn-lt"/>
                <a:ea typeface="+mn-ea"/>
                <a:cs typeface="+mn-cs"/>
              </a:defRPr>
            </a:lvl3pPr>
            <a:lvl4pPr marL="1600200" indent="-182880" algn="l" defTabSz="914400" rtl="0" eaLnBrk="1" latinLnBrk="0" hangingPunct="1">
              <a:lnSpc>
                <a:spcPct val="90000"/>
              </a:lnSpc>
              <a:spcBef>
                <a:spcPts val="250"/>
              </a:spcBef>
              <a:spcAft>
                <a:spcPts val="250"/>
              </a:spcAft>
              <a:buClr>
                <a:schemeClr val="accent1"/>
              </a:buClr>
              <a:buFont typeface="Wingdings 2" pitchFamily="18" charset="2"/>
              <a:buChar char=""/>
              <a:tabLst>
                <a:tab pos="1143000" algn="l"/>
              </a:tabLst>
              <a:defRPr sz="1400" kern="1200">
                <a:solidFill>
                  <a:schemeClr val="bg2">
                    <a:lumMod val="20000"/>
                    <a:lumOff val="80000"/>
                  </a:schemeClr>
                </a:solidFill>
                <a:latin typeface="+mn-lt"/>
                <a:ea typeface="+mn-ea"/>
                <a:cs typeface="+mn-cs"/>
              </a:defRPr>
            </a:lvl4pPr>
            <a:lvl5pPr marL="2057400" indent="-182880" algn="l" defTabSz="914400" rtl="0" eaLnBrk="1" latinLnBrk="0" hangingPunct="1">
              <a:lnSpc>
                <a:spcPct val="90000"/>
              </a:lnSpc>
              <a:spcBef>
                <a:spcPts val="250"/>
              </a:spcBef>
              <a:spcAft>
                <a:spcPts val="250"/>
              </a:spcAft>
              <a:buClr>
                <a:schemeClr val="accent1"/>
              </a:buClr>
              <a:buFont typeface="Wingdings 2" pitchFamily="18" charset="2"/>
              <a:buChar char=""/>
              <a:tabLst>
                <a:tab pos="1143000" algn="l"/>
              </a:tabLst>
              <a:defRPr sz="1400" kern="1200">
                <a:solidFill>
                  <a:schemeClr val="bg2">
                    <a:lumMod val="20000"/>
                    <a:lumOff val="80000"/>
                  </a:schemeClr>
                </a:solidFill>
                <a:latin typeface="+mn-lt"/>
                <a:ea typeface="+mn-ea"/>
                <a:cs typeface="+mn-cs"/>
              </a:defRPr>
            </a:lvl5pPr>
            <a:lvl6pPr marL="2514600" indent="-228600" algn="l" defTabSz="914400" rtl="0" eaLnBrk="1" latinLnBrk="0" hangingPunct="1">
              <a:lnSpc>
                <a:spcPct val="90000"/>
              </a:lnSpc>
              <a:spcBef>
                <a:spcPts val="250"/>
              </a:spcBef>
              <a:spcAft>
                <a:spcPts val="250"/>
              </a:spcAft>
              <a:buClr>
                <a:schemeClr val="accent1"/>
              </a:buClr>
              <a:buFont typeface="Wingdings 2" pitchFamily="18" charset="2"/>
              <a:buChar char=""/>
              <a:tabLst>
                <a:tab pos="1143000" algn="l"/>
              </a:tabLst>
              <a:defRPr sz="1400" kern="1200">
                <a:solidFill>
                  <a:schemeClr val="bg2">
                    <a:lumMod val="20000"/>
                    <a:lumOff val="80000"/>
                  </a:schemeClr>
                </a:solidFill>
                <a:latin typeface="+mn-lt"/>
                <a:ea typeface="+mn-ea"/>
                <a:cs typeface="+mn-cs"/>
              </a:defRPr>
            </a:lvl6pPr>
            <a:lvl7pPr marL="2971800" indent="-228600" algn="l" defTabSz="914400" rtl="0" eaLnBrk="1" latinLnBrk="0" hangingPunct="1">
              <a:lnSpc>
                <a:spcPct val="90000"/>
              </a:lnSpc>
              <a:spcBef>
                <a:spcPts val="250"/>
              </a:spcBef>
              <a:spcAft>
                <a:spcPts val="250"/>
              </a:spcAft>
              <a:buClr>
                <a:schemeClr val="accent1"/>
              </a:buClr>
              <a:buFont typeface="Wingdings 2" pitchFamily="18" charset="2"/>
              <a:buChar char=""/>
              <a:tabLst>
                <a:tab pos="1143000" algn="l"/>
              </a:tabLst>
              <a:defRPr sz="1400" kern="1200">
                <a:solidFill>
                  <a:schemeClr val="bg2">
                    <a:lumMod val="20000"/>
                    <a:lumOff val="80000"/>
                  </a:schemeClr>
                </a:solidFill>
                <a:latin typeface="+mn-lt"/>
                <a:ea typeface="+mn-ea"/>
                <a:cs typeface="+mn-cs"/>
              </a:defRPr>
            </a:lvl7pPr>
            <a:lvl8pPr marL="3429000" indent="-228600" algn="l" defTabSz="914400" rtl="0" eaLnBrk="1" latinLnBrk="0" hangingPunct="1">
              <a:lnSpc>
                <a:spcPct val="90000"/>
              </a:lnSpc>
              <a:spcBef>
                <a:spcPts val="250"/>
              </a:spcBef>
              <a:spcAft>
                <a:spcPts val="250"/>
              </a:spcAft>
              <a:buClr>
                <a:schemeClr val="accent1"/>
              </a:buClr>
              <a:buFont typeface="Wingdings 2" pitchFamily="18" charset="2"/>
              <a:buChar char=""/>
              <a:tabLst>
                <a:tab pos="1143000" algn="l"/>
              </a:tabLst>
              <a:defRPr sz="1400" kern="1200">
                <a:solidFill>
                  <a:schemeClr val="bg2">
                    <a:lumMod val="20000"/>
                    <a:lumOff val="80000"/>
                  </a:schemeClr>
                </a:solidFill>
                <a:latin typeface="+mn-lt"/>
                <a:ea typeface="+mn-ea"/>
                <a:cs typeface="+mn-cs"/>
              </a:defRPr>
            </a:lvl8pPr>
            <a:lvl9pPr marL="3886200" indent="-228600" algn="l" defTabSz="914400" rtl="0" eaLnBrk="1" latinLnBrk="0" hangingPunct="1">
              <a:lnSpc>
                <a:spcPct val="90000"/>
              </a:lnSpc>
              <a:spcBef>
                <a:spcPts val="250"/>
              </a:spcBef>
              <a:spcAft>
                <a:spcPts val="250"/>
              </a:spcAft>
              <a:buClr>
                <a:schemeClr val="accent1"/>
              </a:buClr>
              <a:buFont typeface="Wingdings 2" pitchFamily="18" charset="2"/>
              <a:buChar char=""/>
              <a:tabLst>
                <a:tab pos="1143000" algn="l"/>
              </a:tabLst>
              <a:defRPr sz="1400" kern="1200">
                <a:solidFill>
                  <a:schemeClr val="bg2">
                    <a:lumMod val="20000"/>
                    <a:lumOff val="80000"/>
                  </a:schemeClr>
                </a:solidFill>
                <a:latin typeface="+mn-lt"/>
                <a:ea typeface="+mn-ea"/>
                <a:cs typeface="+mn-cs"/>
              </a:defRPr>
            </a:lvl9pPr>
          </a:lstStyle>
          <a:p>
            <a:pPr marL="0" indent="0" algn="ctr">
              <a:buNone/>
            </a:pPr>
            <a:r>
              <a:rPr lang="es-PE" sz="2100" b="1" dirty="0">
                <a:solidFill>
                  <a:schemeClr val="bg1"/>
                </a:solidFill>
              </a:rPr>
              <a:t>VENTAJAS</a:t>
            </a:r>
          </a:p>
        </p:txBody>
      </p:sp>
      <p:sp>
        <p:nvSpPr>
          <p:cNvPr id="4" name="Marcador de contenido 5"/>
          <p:cNvSpPr txBox="1">
            <a:spLocks/>
          </p:cNvSpPr>
          <p:nvPr/>
        </p:nvSpPr>
        <p:spPr>
          <a:xfrm>
            <a:off x="137900" y="1722238"/>
            <a:ext cx="3322750" cy="3400023"/>
          </a:xfrm>
          <a:prstGeom prst="rect">
            <a:avLst/>
          </a:prstGeom>
          <a:solidFill>
            <a:schemeClr val="tx2"/>
          </a:solidFill>
        </p:spPr>
        <p:txBody>
          <a:bodyPr vert="horz" lIns="68580" tIns="34290" rIns="68580" bIns="34290" rtlCol="0" anchor="ctr">
            <a:noAutofit/>
          </a:bodyPr>
          <a:lstStyle>
            <a:lvl1pPr marL="182880" indent="-182880" algn="l" defTabSz="914400" rtl="0" eaLnBrk="1" latinLnBrk="0" hangingPunct="1">
              <a:lnSpc>
                <a:spcPct val="90000"/>
              </a:lnSpc>
              <a:spcBef>
                <a:spcPts val="1200"/>
              </a:spcBef>
              <a:buClr>
                <a:schemeClr val="accent1"/>
              </a:buClr>
              <a:buFont typeface="Wingdings 2" pitchFamily="18" charset="2"/>
              <a:buChar char=""/>
              <a:tabLst>
                <a:tab pos="1143000" algn="l"/>
              </a:tabLst>
              <a:defRPr sz="2000" kern="1200">
                <a:solidFill>
                  <a:schemeClr val="bg2">
                    <a:lumMod val="20000"/>
                    <a:lumOff val="80000"/>
                  </a:schemeClr>
                </a:solidFill>
                <a:latin typeface="+mn-lt"/>
                <a:ea typeface="+mn-ea"/>
                <a:cs typeface="+mn-cs"/>
              </a:defRPr>
            </a:lvl1pPr>
            <a:lvl2pPr marL="685800" indent="-182880" algn="l" defTabSz="914400" rtl="0" eaLnBrk="1" latinLnBrk="0" hangingPunct="1">
              <a:lnSpc>
                <a:spcPct val="90000"/>
              </a:lnSpc>
              <a:spcBef>
                <a:spcPts val="250"/>
              </a:spcBef>
              <a:spcAft>
                <a:spcPts val="250"/>
              </a:spcAft>
              <a:buClr>
                <a:schemeClr val="accent1"/>
              </a:buClr>
              <a:buFont typeface="Wingdings 2" pitchFamily="18" charset="2"/>
              <a:buChar char=""/>
              <a:tabLst>
                <a:tab pos="1143000" algn="l"/>
              </a:tabLst>
              <a:defRPr sz="1800" kern="1200">
                <a:solidFill>
                  <a:schemeClr val="bg2">
                    <a:lumMod val="20000"/>
                    <a:lumOff val="80000"/>
                  </a:schemeClr>
                </a:solidFill>
                <a:latin typeface="+mn-lt"/>
                <a:ea typeface="+mn-ea"/>
                <a:cs typeface="+mn-cs"/>
              </a:defRPr>
            </a:lvl2pPr>
            <a:lvl3pPr marL="1143000" indent="-182880" algn="l" defTabSz="914400" rtl="0" eaLnBrk="1" latinLnBrk="0" hangingPunct="1">
              <a:lnSpc>
                <a:spcPct val="90000"/>
              </a:lnSpc>
              <a:spcBef>
                <a:spcPts val="250"/>
              </a:spcBef>
              <a:spcAft>
                <a:spcPts val="250"/>
              </a:spcAft>
              <a:buClr>
                <a:schemeClr val="accent1"/>
              </a:buClr>
              <a:buFont typeface="Wingdings 2" pitchFamily="18" charset="2"/>
              <a:buChar char=""/>
              <a:tabLst>
                <a:tab pos="1143000" algn="l"/>
              </a:tabLst>
              <a:defRPr sz="1600" kern="1200">
                <a:solidFill>
                  <a:schemeClr val="bg2">
                    <a:lumMod val="20000"/>
                    <a:lumOff val="80000"/>
                  </a:schemeClr>
                </a:solidFill>
                <a:latin typeface="+mn-lt"/>
                <a:ea typeface="+mn-ea"/>
                <a:cs typeface="+mn-cs"/>
              </a:defRPr>
            </a:lvl3pPr>
            <a:lvl4pPr marL="1600200" indent="-182880" algn="l" defTabSz="914400" rtl="0" eaLnBrk="1" latinLnBrk="0" hangingPunct="1">
              <a:lnSpc>
                <a:spcPct val="90000"/>
              </a:lnSpc>
              <a:spcBef>
                <a:spcPts val="250"/>
              </a:spcBef>
              <a:spcAft>
                <a:spcPts val="250"/>
              </a:spcAft>
              <a:buClr>
                <a:schemeClr val="accent1"/>
              </a:buClr>
              <a:buFont typeface="Wingdings 2" pitchFamily="18" charset="2"/>
              <a:buChar char=""/>
              <a:tabLst>
                <a:tab pos="1143000" algn="l"/>
              </a:tabLst>
              <a:defRPr sz="1400" kern="1200">
                <a:solidFill>
                  <a:schemeClr val="bg2">
                    <a:lumMod val="20000"/>
                    <a:lumOff val="80000"/>
                  </a:schemeClr>
                </a:solidFill>
                <a:latin typeface="+mn-lt"/>
                <a:ea typeface="+mn-ea"/>
                <a:cs typeface="+mn-cs"/>
              </a:defRPr>
            </a:lvl4pPr>
            <a:lvl5pPr marL="2057400" indent="-182880" algn="l" defTabSz="914400" rtl="0" eaLnBrk="1" latinLnBrk="0" hangingPunct="1">
              <a:lnSpc>
                <a:spcPct val="90000"/>
              </a:lnSpc>
              <a:spcBef>
                <a:spcPts val="250"/>
              </a:spcBef>
              <a:spcAft>
                <a:spcPts val="250"/>
              </a:spcAft>
              <a:buClr>
                <a:schemeClr val="accent1"/>
              </a:buClr>
              <a:buFont typeface="Wingdings 2" pitchFamily="18" charset="2"/>
              <a:buChar char=""/>
              <a:tabLst>
                <a:tab pos="1143000" algn="l"/>
              </a:tabLst>
              <a:defRPr sz="1400" kern="1200">
                <a:solidFill>
                  <a:schemeClr val="bg2">
                    <a:lumMod val="20000"/>
                    <a:lumOff val="80000"/>
                  </a:schemeClr>
                </a:solidFill>
                <a:latin typeface="+mn-lt"/>
                <a:ea typeface="+mn-ea"/>
                <a:cs typeface="+mn-cs"/>
              </a:defRPr>
            </a:lvl5pPr>
            <a:lvl6pPr marL="2514600" indent="-228600" algn="l" defTabSz="914400" rtl="0" eaLnBrk="1" latinLnBrk="0" hangingPunct="1">
              <a:lnSpc>
                <a:spcPct val="90000"/>
              </a:lnSpc>
              <a:spcBef>
                <a:spcPts val="250"/>
              </a:spcBef>
              <a:spcAft>
                <a:spcPts val="250"/>
              </a:spcAft>
              <a:buClr>
                <a:schemeClr val="accent1"/>
              </a:buClr>
              <a:buFont typeface="Wingdings 2" pitchFamily="18" charset="2"/>
              <a:buChar char=""/>
              <a:tabLst>
                <a:tab pos="1143000" algn="l"/>
              </a:tabLst>
              <a:defRPr sz="1400" kern="1200">
                <a:solidFill>
                  <a:schemeClr val="bg2">
                    <a:lumMod val="20000"/>
                    <a:lumOff val="80000"/>
                  </a:schemeClr>
                </a:solidFill>
                <a:latin typeface="+mn-lt"/>
                <a:ea typeface="+mn-ea"/>
                <a:cs typeface="+mn-cs"/>
              </a:defRPr>
            </a:lvl6pPr>
            <a:lvl7pPr marL="2971800" indent="-228600" algn="l" defTabSz="914400" rtl="0" eaLnBrk="1" latinLnBrk="0" hangingPunct="1">
              <a:lnSpc>
                <a:spcPct val="90000"/>
              </a:lnSpc>
              <a:spcBef>
                <a:spcPts val="250"/>
              </a:spcBef>
              <a:spcAft>
                <a:spcPts val="250"/>
              </a:spcAft>
              <a:buClr>
                <a:schemeClr val="accent1"/>
              </a:buClr>
              <a:buFont typeface="Wingdings 2" pitchFamily="18" charset="2"/>
              <a:buChar char=""/>
              <a:tabLst>
                <a:tab pos="1143000" algn="l"/>
              </a:tabLst>
              <a:defRPr sz="1400" kern="1200">
                <a:solidFill>
                  <a:schemeClr val="bg2">
                    <a:lumMod val="20000"/>
                    <a:lumOff val="80000"/>
                  </a:schemeClr>
                </a:solidFill>
                <a:latin typeface="+mn-lt"/>
                <a:ea typeface="+mn-ea"/>
                <a:cs typeface="+mn-cs"/>
              </a:defRPr>
            </a:lvl7pPr>
            <a:lvl8pPr marL="3429000" indent="-228600" algn="l" defTabSz="914400" rtl="0" eaLnBrk="1" latinLnBrk="0" hangingPunct="1">
              <a:lnSpc>
                <a:spcPct val="90000"/>
              </a:lnSpc>
              <a:spcBef>
                <a:spcPts val="250"/>
              </a:spcBef>
              <a:spcAft>
                <a:spcPts val="250"/>
              </a:spcAft>
              <a:buClr>
                <a:schemeClr val="accent1"/>
              </a:buClr>
              <a:buFont typeface="Wingdings 2" pitchFamily="18" charset="2"/>
              <a:buChar char=""/>
              <a:tabLst>
                <a:tab pos="1143000" algn="l"/>
              </a:tabLst>
              <a:defRPr sz="1400" kern="1200">
                <a:solidFill>
                  <a:schemeClr val="bg2">
                    <a:lumMod val="20000"/>
                    <a:lumOff val="80000"/>
                  </a:schemeClr>
                </a:solidFill>
                <a:latin typeface="+mn-lt"/>
                <a:ea typeface="+mn-ea"/>
                <a:cs typeface="+mn-cs"/>
              </a:defRPr>
            </a:lvl8pPr>
            <a:lvl9pPr marL="3886200" indent="-228600" algn="l" defTabSz="914400" rtl="0" eaLnBrk="1" latinLnBrk="0" hangingPunct="1">
              <a:lnSpc>
                <a:spcPct val="90000"/>
              </a:lnSpc>
              <a:spcBef>
                <a:spcPts val="250"/>
              </a:spcBef>
              <a:spcAft>
                <a:spcPts val="250"/>
              </a:spcAft>
              <a:buClr>
                <a:schemeClr val="accent1"/>
              </a:buClr>
              <a:buFont typeface="Wingdings 2" pitchFamily="18" charset="2"/>
              <a:buChar char=""/>
              <a:tabLst>
                <a:tab pos="1143000" algn="l"/>
              </a:tabLst>
              <a:defRPr sz="1400" kern="1200">
                <a:solidFill>
                  <a:schemeClr val="bg2">
                    <a:lumMod val="20000"/>
                    <a:lumOff val="80000"/>
                  </a:schemeClr>
                </a:solidFill>
                <a:latin typeface="+mn-lt"/>
                <a:ea typeface="+mn-ea"/>
                <a:cs typeface="+mn-cs"/>
              </a:defRPr>
            </a:lvl9pPr>
          </a:lstStyle>
          <a:p>
            <a:r>
              <a:rPr lang="es-PE" sz="1500" dirty="0">
                <a:solidFill>
                  <a:schemeClr val="accent3">
                    <a:lumMod val="50000"/>
                  </a:schemeClr>
                </a:solidFill>
              </a:rPr>
              <a:t>Es una tecnología disponible las 24 horas del día.</a:t>
            </a:r>
          </a:p>
          <a:p>
            <a:r>
              <a:rPr lang="es-PE" sz="1500" dirty="0">
                <a:solidFill>
                  <a:schemeClr val="accent3">
                    <a:lumMod val="50000"/>
                  </a:schemeClr>
                </a:solidFill>
              </a:rPr>
              <a:t>Muchas veces los embalses de las centrales tienen otras utilidades importantes: regadío, protección contra inundaciones o suministro de agua a poblaciones próximas.</a:t>
            </a:r>
          </a:p>
          <a:p>
            <a:r>
              <a:rPr lang="es-PE" sz="1500" dirty="0">
                <a:solidFill>
                  <a:schemeClr val="accent3">
                    <a:lumMod val="50000"/>
                  </a:schemeClr>
                </a:solidFill>
              </a:rPr>
              <a:t>Tienen costes de explotación y mantenimientos bajos (bajos costos variables).</a:t>
            </a:r>
          </a:p>
          <a:p>
            <a:r>
              <a:rPr lang="es-PE" sz="1500" dirty="0">
                <a:solidFill>
                  <a:schemeClr val="accent3">
                    <a:lumMod val="50000"/>
                  </a:schemeClr>
                </a:solidFill>
              </a:rPr>
              <a:t>Las turbinas hidráulicas son de fácil control y tienen unos costes de mantenimiento reducido.  </a:t>
            </a:r>
          </a:p>
        </p:txBody>
      </p:sp>
      <p:sp>
        <p:nvSpPr>
          <p:cNvPr id="5" name="Marcador de texto 6"/>
          <p:cNvSpPr txBox="1">
            <a:spLocks/>
          </p:cNvSpPr>
          <p:nvPr/>
        </p:nvSpPr>
        <p:spPr>
          <a:xfrm>
            <a:off x="5220594" y="864334"/>
            <a:ext cx="2606278" cy="609600"/>
          </a:xfrm>
          <a:prstGeom prst="rect">
            <a:avLst/>
          </a:prstGeom>
        </p:spPr>
        <p:txBody>
          <a:bodyPr vert="horz" lIns="68580" tIns="34290" rIns="68580" bIns="34290" rtlCol="0" anchor="ctr">
            <a:normAutofit/>
          </a:bodyPr>
          <a:lstStyle>
            <a:lvl1pPr marL="182880" indent="-182880" algn="l" defTabSz="914400" rtl="0" eaLnBrk="1" latinLnBrk="0" hangingPunct="1">
              <a:lnSpc>
                <a:spcPct val="90000"/>
              </a:lnSpc>
              <a:spcBef>
                <a:spcPts val="1200"/>
              </a:spcBef>
              <a:buClr>
                <a:schemeClr val="accent1"/>
              </a:buClr>
              <a:buFont typeface="Wingdings 2" pitchFamily="18" charset="2"/>
              <a:buChar char=""/>
              <a:tabLst>
                <a:tab pos="1143000" algn="l"/>
              </a:tabLst>
              <a:defRPr sz="2000" kern="1200">
                <a:solidFill>
                  <a:schemeClr val="bg2">
                    <a:lumMod val="20000"/>
                    <a:lumOff val="80000"/>
                  </a:schemeClr>
                </a:solidFill>
                <a:latin typeface="+mn-lt"/>
                <a:ea typeface="+mn-ea"/>
                <a:cs typeface="+mn-cs"/>
              </a:defRPr>
            </a:lvl1pPr>
            <a:lvl2pPr marL="685800" indent="-182880" algn="l" defTabSz="914400" rtl="0" eaLnBrk="1" latinLnBrk="0" hangingPunct="1">
              <a:lnSpc>
                <a:spcPct val="90000"/>
              </a:lnSpc>
              <a:spcBef>
                <a:spcPts val="250"/>
              </a:spcBef>
              <a:spcAft>
                <a:spcPts val="250"/>
              </a:spcAft>
              <a:buClr>
                <a:schemeClr val="accent1"/>
              </a:buClr>
              <a:buFont typeface="Wingdings 2" pitchFamily="18" charset="2"/>
              <a:buChar char=""/>
              <a:tabLst>
                <a:tab pos="1143000" algn="l"/>
              </a:tabLst>
              <a:defRPr sz="1800" kern="1200">
                <a:solidFill>
                  <a:schemeClr val="bg2">
                    <a:lumMod val="20000"/>
                    <a:lumOff val="80000"/>
                  </a:schemeClr>
                </a:solidFill>
                <a:latin typeface="+mn-lt"/>
                <a:ea typeface="+mn-ea"/>
                <a:cs typeface="+mn-cs"/>
              </a:defRPr>
            </a:lvl2pPr>
            <a:lvl3pPr marL="1143000" indent="-182880" algn="l" defTabSz="914400" rtl="0" eaLnBrk="1" latinLnBrk="0" hangingPunct="1">
              <a:lnSpc>
                <a:spcPct val="90000"/>
              </a:lnSpc>
              <a:spcBef>
                <a:spcPts val="250"/>
              </a:spcBef>
              <a:spcAft>
                <a:spcPts val="250"/>
              </a:spcAft>
              <a:buClr>
                <a:schemeClr val="accent1"/>
              </a:buClr>
              <a:buFont typeface="Wingdings 2" pitchFamily="18" charset="2"/>
              <a:buChar char=""/>
              <a:tabLst>
                <a:tab pos="1143000" algn="l"/>
              </a:tabLst>
              <a:defRPr sz="1600" kern="1200">
                <a:solidFill>
                  <a:schemeClr val="bg2">
                    <a:lumMod val="20000"/>
                    <a:lumOff val="80000"/>
                  </a:schemeClr>
                </a:solidFill>
                <a:latin typeface="+mn-lt"/>
                <a:ea typeface="+mn-ea"/>
                <a:cs typeface="+mn-cs"/>
              </a:defRPr>
            </a:lvl3pPr>
            <a:lvl4pPr marL="1600200" indent="-182880" algn="l" defTabSz="914400" rtl="0" eaLnBrk="1" latinLnBrk="0" hangingPunct="1">
              <a:lnSpc>
                <a:spcPct val="90000"/>
              </a:lnSpc>
              <a:spcBef>
                <a:spcPts val="250"/>
              </a:spcBef>
              <a:spcAft>
                <a:spcPts val="250"/>
              </a:spcAft>
              <a:buClr>
                <a:schemeClr val="accent1"/>
              </a:buClr>
              <a:buFont typeface="Wingdings 2" pitchFamily="18" charset="2"/>
              <a:buChar char=""/>
              <a:tabLst>
                <a:tab pos="1143000" algn="l"/>
              </a:tabLst>
              <a:defRPr sz="1400" kern="1200">
                <a:solidFill>
                  <a:schemeClr val="bg2">
                    <a:lumMod val="20000"/>
                    <a:lumOff val="80000"/>
                  </a:schemeClr>
                </a:solidFill>
                <a:latin typeface="+mn-lt"/>
                <a:ea typeface="+mn-ea"/>
                <a:cs typeface="+mn-cs"/>
              </a:defRPr>
            </a:lvl4pPr>
            <a:lvl5pPr marL="2057400" indent="-182880" algn="l" defTabSz="914400" rtl="0" eaLnBrk="1" latinLnBrk="0" hangingPunct="1">
              <a:lnSpc>
                <a:spcPct val="90000"/>
              </a:lnSpc>
              <a:spcBef>
                <a:spcPts val="250"/>
              </a:spcBef>
              <a:spcAft>
                <a:spcPts val="250"/>
              </a:spcAft>
              <a:buClr>
                <a:schemeClr val="accent1"/>
              </a:buClr>
              <a:buFont typeface="Wingdings 2" pitchFamily="18" charset="2"/>
              <a:buChar char=""/>
              <a:tabLst>
                <a:tab pos="1143000" algn="l"/>
              </a:tabLst>
              <a:defRPr sz="1400" kern="1200">
                <a:solidFill>
                  <a:schemeClr val="bg2">
                    <a:lumMod val="20000"/>
                    <a:lumOff val="80000"/>
                  </a:schemeClr>
                </a:solidFill>
                <a:latin typeface="+mn-lt"/>
                <a:ea typeface="+mn-ea"/>
                <a:cs typeface="+mn-cs"/>
              </a:defRPr>
            </a:lvl5pPr>
            <a:lvl6pPr marL="2514600" indent="-228600" algn="l" defTabSz="914400" rtl="0" eaLnBrk="1" latinLnBrk="0" hangingPunct="1">
              <a:lnSpc>
                <a:spcPct val="90000"/>
              </a:lnSpc>
              <a:spcBef>
                <a:spcPts val="250"/>
              </a:spcBef>
              <a:spcAft>
                <a:spcPts val="250"/>
              </a:spcAft>
              <a:buClr>
                <a:schemeClr val="accent1"/>
              </a:buClr>
              <a:buFont typeface="Wingdings 2" pitchFamily="18" charset="2"/>
              <a:buChar char=""/>
              <a:tabLst>
                <a:tab pos="1143000" algn="l"/>
              </a:tabLst>
              <a:defRPr sz="1400" kern="1200">
                <a:solidFill>
                  <a:schemeClr val="bg2">
                    <a:lumMod val="20000"/>
                    <a:lumOff val="80000"/>
                  </a:schemeClr>
                </a:solidFill>
                <a:latin typeface="+mn-lt"/>
                <a:ea typeface="+mn-ea"/>
                <a:cs typeface="+mn-cs"/>
              </a:defRPr>
            </a:lvl6pPr>
            <a:lvl7pPr marL="2971800" indent="-228600" algn="l" defTabSz="914400" rtl="0" eaLnBrk="1" latinLnBrk="0" hangingPunct="1">
              <a:lnSpc>
                <a:spcPct val="90000"/>
              </a:lnSpc>
              <a:spcBef>
                <a:spcPts val="250"/>
              </a:spcBef>
              <a:spcAft>
                <a:spcPts val="250"/>
              </a:spcAft>
              <a:buClr>
                <a:schemeClr val="accent1"/>
              </a:buClr>
              <a:buFont typeface="Wingdings 2" pitchFamily="18" charset="2"/>
              <a:buChar char=""/>
              <a:tabLst>
                <a:tab pos="1143000" algn="l"/>
              </a:tabLst>
              <a:defRPr sz="1400" kern="1200">
                <a:solidFill>
                  <a:schemeClr val="bg2">
                    <a:lumMod val="20000"/>
                    <a:lumOff val="80000"/>
                  </a:schemeClr>
                </a:solidFill>
                <a:latin typeface="+mn-lt"/>
                <a:ea typeface="+mn-ea"/>
                <a:cs typeface="+mn-cs"/>
              </a:defRPr>
            </a:lvl7pPr>
            <a:lvl8pPr marL="3429000" indent="-228600" algn="l" defTabSz="914400" rtl="0" eaLnBrk="1" latinLnBrk="0" hangingPunct="1">
              <a:lnSpc>
                <a:spcPct val="90000"/>
              </a:lnSpc>
              <a:spcBef>
                <a:spcPts val="250"/>
              </a:spcBef>
              <a:spcAft>
                <a:spcPts val="250"/>
              </a:spcAft>
              <a:buClr>
                <a:schemeClr val="accent1"/>
              </a:buClr>
              <a:buFont typeface="Wingdings 2" pitchFamily="18" charset="2"/>
              <a:buChar char=""/>
              <a:tabLst>
                <a:tab pos="1143000" algn="l"/>
              </a:tabLst>
              <a:defRPr sz="1400" kern="1200">
                <a:solidFill>
                  <a:schemeClr val="bg2">
                    <a:lumMod val="20000"/>
                    <a:lumOff val="80000"/>
                  </a:schemeClr>
                </a:solidFill>
                <a:latin typeface="+mn-lt"/>
                <a:ea typeface="+mn-ea"/>
                <a:cs typeface="+mn-cs"/>
              </a:defRPr>
            </a:lvl8pPr>
            <a:lvl9pPr marL="3886200" indent="-228600" algn="l" defTabSz="914400" rtl="0" eaLnBrk="1" latinLnBrk="0" hangingPunct="1">
              <a:lnSpc>
                <a:spcPct val="90000"/>
              </a:lnSpc>
              <a:spcBef>
                <a:spcPts val="250"/>
              </a:spcBef>
              <a:spcAft>
                <a:spcPts val="250"/>
              </a:spcAft>
              <a:buClr>
                <a:schemeClr val="accent1"/>
              </a:buClr>
              <a:buFont typeface="Wingdings 2" pitchFamily="18" charset="2"/>
              <a:buChar char=""/>
              <a:tabLst>
                <a:tab pos="1143000" algn="l"/>
              </a:tabLst>
              <a:defRPr sz="1400" kern="1200">
                <a:solidFill>
                  <a:schemeClr val="bg2">
                    <a:lumMod val="20000"/>
                    <a:lumOff val="80000"/>
                  </a:schemeClr>
                </a:solidFill>
                <a:latin typeface="+mn-lt"/>
                <a:ea typeface="+mn-ea"/>
                <a:cs typeface="+mn-cs"/>
              </a:defRPr>
            </a:lvl9pPr>
          </a:lstStyle>
          <a:p>
            <a:pPr marL="0" indent="0" algn="ctr">
              <a:buNone/>
            </a:pPr>
            <a:r>
              <a:rPr lang="es-PE" sz="2100" b="1" dirty="0">
                <a:solidFill>
                  <a:schemeClr val="bg1"/>
                </a:solidFill>
              </a:rPr>
              <a:t>DESVENTAJAS</a:t>
            </a:r>
          </a:p>
        </p:txBody>
      </p:sp>
      <p:sp>
        <p:nvSpPr>
          <p:cNvPr id="6" name="Marcador de contenido 7"/>
          <p:cNvSpPr txBox="1">
            <a:spLocks/>
          </p:cNvSpPr>
          <p:nvPr/>
        </p:nvSpPr>
        <p:spPr>
          <a:xfrm>
            <a:off x="5785834" y="1638343"/>
            <a:ext cx="3141334" cy="3377667"/>
          </a:xfrm>
          <a:prstGeom prst="rect">
            <a:avLst/>
          </a:prstGeom>
          <a:solidFill>
            <a:schemeClr val="tx2"/>
          </a:solidFill>
        </p:spPr>
        <p:txBody>
          <a:bodyPr vert="horz" lIns="68580" tIns="34290" rIns="68580" bIns="34290" rtlCol="0" anchor="ctr">
            <a:noAutofit/>
          </a:bodyPr>
          <a:lstStyle>
            <a:lvl1pPr marL="182880" indent="-182880" algn="l" defTabSz="914400" rtl="0" eaLnBrk="1" latinLnBrk="0" hangingPunct="1">
              <a:lnSpc>
                <a:spcPct val="90000"/>
              </a:lnSpc>
              <a:spcBef>
                <a:spcPts val="1200"/>
              </a:spcBef>
              <a:buClr>
                <a:schemeClr val="accent1"/>
              </a:buClr>
              <a:buFont typeface="Wingdings 2" pitchFamily="18" charset="2"/>
              <a:buChar char=""/>
              <a:tabLst>
                <a:tab pos="1143000" algn="l"/>
              </a:tabLst>
              <a:defRPr sz="2000" kern="1200">
                <a:solidFill>
                  <a:schemeClr val="bg2">
                    <a:lumMod val="20000"/>
                    <a:lumOff val="80000"/>
                  </a:schemeClr>
                </a:solidFill>
                <a:latin typeface="+mn-lt"/>
                <a:ea typeface="+mn-ea"/>
                <a:cs typeface="+mn-cs"/>
              </a:defRPr>
            </a:lvl1pPr>
            <a:lvl2pPr marL="685800" indent="-182880" algn="l" defTabSz="914400" rtl="0" eaLnBrk="1" latinLnBrk="0" hangingPunct="1">
              <a:lnSpc>
                <a:spcPct val="90000"/>
              </a:lnSpc>
              <a:spcBef>
                <a:spcPts val="250"/>
              </a:spcBef>
              <a:spcAft>
                <a:spcPts val="250"/>
              </a:spcAft>
              <a:buClr>
                <a:schemeClr val="accent1"/>
              </a:buClr>
              <a:buFont typeface="Wingdings 2" pitchFamily="18" charset="2"/>
              <a:buChar char=""/>
              <a:tabLst>
                <a:tab pos="1143000" algn="l"/>
              </a:tabLst>
              <a:defRPr sz="1800" kern="1200">
                <a:solidFill>
                  <a:schemeClr val="bg2">
                    <a:lumMod val="20000"/>
                    <a:lumOff val="80000"/>
                  </a:schemeClr>
                </a:solidFill>
                <a:latin typeface="+mn-lt"/>
                <a:ea typeface="+mn-ea"/>
                <a:cs typeface="+mn-cs"/>
              </a:defRPr>
            </a:lvl2pPr>
            <a:lvl3pPr marL="1143000" indent="-182880" algn="l" defTabSz="914400" rtl="0" eaLnBrk="1" latinLnBrk="0" hangingPunct="1">
              <a:lnSpc>
                <a:spcPct val="90000"/>
              </a:lnSpc>
              <a:spcBef>
                <a:spcPts val="250"/>
              </a:spcBef>
              <a:spcAft>
                <a:spcPts val="250"/>
              </a:spcAft>
              <a:buClr>
                <a:schemeClr val="accent1"/>
              </a:buClr>
              <a:buFont typeface="Wingdings 2" pitchFamily="18" charset="2"/>
              <a:buChar char=""/>
              <a:tabLst>
                <a:tab pos="1143000" algn="l"/>
              </a:tabLst>
              <a:defRPr sz="1600" kern="1200">
                <a:solidFill>
                  <a:schemeClr val="bg2">
                    <a:lumMod val="20000"/>
                    <a:lumOff val="80000"/>
                  </a:schemeClr>
                </a:solidFill>
                <a:latin typeface="+mn-lt"/>
                <a:ea typeface="+mn-ea"/>
                <a:cs typeface="+mn-cs"/>
              </a:defRPr>
            </a:lvl3pPr>
            <a:lvl4pPr marL="1600200" indent="-182880" algn="l" defTabSz="914400" rtl="0" eaLnBrk="1" latinLnBrk="0" hangingPunct="1">
              <a:lnSpc>
                <a:spcPct val="90000"/>
              </a:lnSpc>
              <a:spcBef>
                <a:spcPts val="250"/>
              </a:spcBef>
              <a:spcAft>
                <a:spcPts val="250"/>
              </a:spcAft>
              <a:buClr>
                <a:schemeClr val="accent1"/>
              </a:buClr>
              <a:buFont typeface="Wingdings 2" pitchFamily="18" charset="2"/>
              <a:buChar char=""/>
              <a:tabLst>
                <a:tab pos="1143000" algn="l"/>
              </a:tabLst>
              <a:defRPr sz="1400" kern="1200">
                <a:solidFill>
                  <a:schemeClr val="bg2">
                    <a:lumMod val="20000"/>
                    <a:lumOff val="80000"/>
                  </a:schemeClr>
                </a:solidFill>
                <a:latin typeface="+mn-lt"/>
                <a:ea typeface="+mn-ea"/>
                <a:cs typeface="+mn-cs"/>
              </a:defRPr>
            </a:lvl4pPr>
            <a:lvl5pPr marL="2057400" indent="-182880" algn="l" defTabSz="914400" rtl="0" eaLnBrk="1" latinLnBrk="0" hangingPunct="1">
              <a:lnSpc>
                <a:spcPct val="90000"/>
              </a:lnSpc>
              <a:spcBef>
                <a:spcPts val="250"/>
              </a:spcBef>
              <a:spcAft>
                <a:spcPts val="250"/>
              </a:spcAft>
              <a:buClr>
                <a:schemeClr val="accent1"/>
              </a:buClr>
              <a:buFont typeface="Wingdings 2" pitchFamily="18" charset="2"/>
              <a:buChar char=""/>
              <a:tabLst>
                <a:tab pos="1143000" algn="l"/>
              </a:tabLst>
              <a:defRPr sz="1400" kern="1200">
                <a:solidFill>
                  <a:schemeClr val="bg2">
                    <a:lumMod val="20000"/>
                    <a:lumOff val="80000"/>
                  </a:schemeClr>
                </a:solidFill>
                <a:latin typeface="+mn-lt"/>
                <a:ea typeface="+mn-ea"/>
                <a:cs typeface="+mn-cs"/>
              </a:defRPr>
            </a:lvl5pPr>
            <a:lvl6pPr marL="2514600" indent="-228600" algn="l" defTabSz="914400" rtl="0" eaLnBrk="1" latinLnBrk="0" hangingPunct="1">
              <a:lnSpc>
                <a:spcPct val="90000"/>
              </a:lnSpc>
              <a:spcBef>
                <a:spcPts val="250"/>
              </a:spcBef>
              <a:spcAft>
                <a:spcPts val="250"/>
              </a:spcAft>
              <a:buClr>
                <a:schemeClr val="accent1"/>
              </a:buClr>
              <a:buFont typeface="Wingdings 2" pitchFamily="18" charset="2"/>
              <a:buChar char=""/>
              <a:tabLst>
                <a:tab pos="1143000" algn="l"/>
              </a:tabLst>
              <a:defRPr sz="1400" kern="1200">
                <a:solidFill>
                  <a:schemeClr val="bg2">
                    <a:lumMod val="20000"/>
                    <a:lumOff val="80000"/>
                  </a:schemeClr>
                </a:solidFill>
                <a:latin typeface="+mn-lt"/>
                <a:ea typeface="+mn-ea"/>
                <a:cs typeface="+mn-cs"/>
              </a:defRPr>
            </a:lvl6pPr>
            <a:lvl7pPr marL="2971800" indent="-228600" algn="l" defTabSz="914400" rtl="0" eaLnBrk="1" latinLnBrk="0" hangingPunct="1">
              <a:lnSpc>
                <a:spcPct val="90000"/>
              </a:lnSpc>
              <a:spcBef>
                <a:spcPts val="250"/>
              </a:spcBef>
              <a:spcAft>
                <a:spcPts val="250"/>
              </a:spcAft>
              <a:buClr>
                <a:schemeClr val="accent1"/>
              </a:buClr>
              <a:buFont typeface="Wingdings 2" pitchFamily="18" charset="2"/>
              <a:buChar char=""/>
              <a:tabLst>
                <a:tab pos="1143000" algn="l"/>
              </a:tabLst>
              <a:defRPr sz="1400" kern="1200">
                <a:solidFill>
                  <a:schemeClr val="bg2">
                    <a:lumMod val="20000"/>
                    <a:lumOff val="80000"/>
                  </a:schemeClr>
                </a:solidFill>
                <a:latin typeface="+mn-lt"/>
                <a:ea typeface="+mn-ea"/>
                <a:cs typeface="+mn-cs"/>
              </a:defRPr>
            </a:lvl7pPr>
            <a:lvl8pPr marL="3429000" indent="-228600" algn="l" defTabSz="914400" rtl="0" eaLnBrk="1" latinLnBrk="0" hangingPunct="1">
              <a:lnSpc>
                <a:spcPct val="90000"/>
              </a:lnSpc>
              <a:spcBef>
                <a:spcPts val="250"/>
              </a:spcBef>
              <a:spcAft>
                <a:spcPts val="250"/>
              </a:spcAft>
              <a:buClr>
                <a:schemeClr val="accent1"/>
              </a:buClr>
              <a:buFont typeface="Wingdings 2" pitchFamily="18" charset="2"/>
              <a:buChar char=""/>
              <a:tabLst>
                <a:tab pos="1143000" algn="l"/>
              </a:tabLst>
              <a:defRPr sz="1400" kern="1200">
                <a:solidFill>
                  <a:schemeClr val="bg2">
                    <a:lumMod val="20000"/>
                    <a:lumOff val="80000"/>
                  </a:schemeClr>
                </a:solidFill>
                <a:latin typeface="+mn-lt"/>
                <a:ea typeface="+mn-ea"/>
                <a:cs typeface="+mn-cs"/>
              </a:defRPr>
            </a:lvl8pPr>
            <a:lvl9pPr marL="3886200" indent="-228600" algn="l" defTabSz="914400" rtl="0" eaLnBrk="1" latinLnBrk="0" hangingPunct="1">
              <a:lnSpc>
                <a:spcPct val="90000"/>
              </a:lnSpc>
              <a:spcBef>
                <a:spcPts val="250"/>
              </a:spcBef>
              <a:spcAft>
                <a:spcPts val="250"/>
              </a:spcAft>
              <a:buClr>
                <a:schemeClr val="accent1"/>
              </a:buClr>
              <a:buFont typeface="Wingdings 2" pitchFamily="18" charset="2"/>
              <a:buChar char=""/>
              <a:tabLst>
                <a:tab pos="1143000" algn="l"/>
              </a:tabLst>
              <a:defRPr sz="1400" kern="1200">
                <a:solidFill>
                  <a:schemeClr val="bg2">
                    <a:lumMod val="20000"/>
                    <a:lumOff val="80000"/>
                  </a:schemeClr>
                </a:solidFill>
                <a:latin typeface="+mn-lt"/>
                <a:ea typeface="+mn-ea"/>
                <a:cs typeface="+mn-cs"/>
              </a:defRPr>
            </a:lvl9pPr>
          </a:lstStyle>
          <a:p>
            <a:r>
              <a:rPr lang="es-PE" sz="1500" dirty="0">
                <a:solidFill>
                  <a:schemeClr val="accent3">
                    <a:lumMod val="50000"/>
                  </a:schemeClr>
                </a:solidFill>
              </a:rPr>
              <a:t>Tiempo de construcción elevado (3-4 años).</a:t>
            </a:r>
          </a:p>
          <a:p>
            <a:r>
              <a:rPr lang="es-PE" sz="1500" dirty="0">
                <a:solidFill>
                  <a:schemeClr val="accent3">
                    <a:lumMod val="50000"/>
                  </a:schemeClr>
                </a:solidFill>
              </a:rPr>
              <a:t>Está influenciada por las condiciones meteorológicas y puede variar de estación a estación.</a:t>
            </a:r>
          </a:p>
          <a:p>
            <a:r>
              <a:rPr lang="es-PE" sz="1500" dirty="0">
                <a:solidFill>
                  <a:schemeClr val="accent3">
                    <a:lumMod val="50000"/>
                  </a:schemeClr>
                </a:solidFill>
              </a:rPr>
              <a:t>Altos costos fijos de construcción y bajas posibilidades de disminución de los mismos.</a:t>
            </a:r>
          </a:p>
          <a:p>
            <a:r>
              <a:rPr lang="es-PE" sz="1500" dirty="0">
                <a:solidFill>
                  <a:schemeClr val="accent3">
                    <a:lumMod val="50000"/>
                  </a:schemeClr>
                </a:solidFill>
              </a:rPr>
              <a:t>Los costes de inversión en infraestructuras de transporte suelen ser elevados.</a:t>
            </a:r>
          </a:p>
        </p:txBody>
      </p:sp>
    </p:spTree>
    <p:extLst>
      <p:ext uri="{BB962C8B-B14F-4D97-AF65-F5344CB8AC3E}">
        <p14:creationId xmlns:p14="http://schemas.microsoft.com/office/powerpoint/2010/main" val="1698800662"/>
      </p:ext>
    </p:extLst>
  </p:cSld>
  <p:clrMapOvr>
    <a:masterClrMapping/>
  </p:clrMapOvr>
  <p:transition spd="med"/>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2"/>
          <p:cNvSpPr>
            <a:spLocks noGrp="1"/>
          </p:cNvSpPr>
          <p:nvPr>
            <p:ph type="title" idx="4294967295"/>
          </p:nvPr>
        </p:nvSpPr>
        <p:spPr>
          <a:xfrm>
            <a:off x="231819" y="1065442"/>
            <a:ext cx="2781440" cy="4752305"/>
          </a:xfrm>
          <a:solidFill>
            <a:schemeClr val="tx2"/>
          </a:solidFill>
        </p:spPr>
        <p:txBody>
          <a:bodyPr>
            <a:noAutofit/>
          </a:bodyPr>
          <a:lstStyle/>
          <a:p>
            <a:pPr algn="l"/>
            <a:r>
              <a:rPr lang="es-PE" sz="1500" dirty="0">
                <a:solidFill>
                  <a:schemeClr val="accent6">
                    <a:lumMod val="50000"/>
                  </a:schemeClr>
                </a:solidFill>
              </a:rPr>
              <a:t>Generación de sólidos en suspensión por movimiento de tierras</a:t>
            </a:r>
            <a:br>
              <a:rPr lang="es-PE" sz="1500" dirty="0">
                <a:solidFill>
                  <a:schemeClr val="accent6">
                    <a:lumMod val="50000"/>
                  </a:schemeClr>
                </a:solidFill>
              </a:rPr>
            </a:br>
            <a:r>
              <a:rPr lang="es-PE" sz="1500" dirty="0">
                <a:solidFill>
                  <a:schemeClr val="accent6">
                    <a:lumMod val="50000"/>
                  </a:schemeClr>
                </a:solidFill>
              </a:rPr>
              <a:t/>
            </a:r>
            <a:br>
              <a:rPr lang="es-PE" sz="1500" dirty="0">
                <a:solidFill>
                  <a:schemeClr val="accent6">
                    <a:lumMod val="50000"/>
                  </a:schemeClr>
                </a:solidFill>
              </a:rPr>
            </a:br>
            <a:r>
              <a:rPr lang="es-PE" sz="1200" dirty="0">
                <a:solidFill>
                  <a:schemeClr val="accent6">
                    <a:lumMod val="50000"/>
                  </a:schemeClr>
                </a:solidFill>
              </a:rPr>
              <a:t>Disminución del caudal en el tramo del río ubicado entre la captación y devolución (centrales de paso)</a:t>
            </a:r>
            <a:br>
              <a:rPr lang="es-PE" sz="1200" dirty="0">
                <a:solidFill>
                  <a:schemeClr val="accent6">
                    <a:lumMod val="50000"/>
                  </a:schemeClr>
                </a:solidFill>
              </a:rPr>
            </a:br>
            <a:r>
              <a:rPr lang="es-PE" sz="1200" dirty="0">
                <a:solidFill>
                  <a:schemeClr val="accent6">
                    <a:lumMod val="50000"/>
                  </a:schemeClr>
                </a:solidFill>
              </a:rPr>
              <a:t/>
            </a:r>
            <a:br>
              <a:rPr lang="es-PE" sz="1200" dirty="0">
                <a:solidFill>
                  <a:schemeClr val="accent6">
                    <a:lumMod val="50000"/>
                  </a:schemeClr>
                </a:solidFill>
              </a:rPr>
            </a:br>
            <a:r>
              <a:rPr lang="es-PE" sz="1200" dirty="0">
                <a:solidFill>
                  <a:schemeClr val="accent6">
                    <a:lumMod val="50000"/>
                  </a:schemeClr>
                </a:solidFill>
              </a:rPr>
              <a:t>Impactos a flora, fauna y comunidades por inundación de zonas a represar (C.H. de embalse)</a:t>
            </a:r>
            <a:br>
              <a:rPr lang="es-PE" sz="1200" dirty="0">
                <a:solidFill>
                  <a:schemeClr val="accent6">
                    <a:lumMod val="50000"/>
                  </a:schemeClr>
                </a:solidFill>
              </a:rPr>
            </a:br>
            <a:r>
              <a:rPr lang="es-PE" sz="1200" dirty="0">
                <a:solidFill>
                  <a:schemeClr val="accent6">
                    <a:lumMod val="50000"/>
                  </a:schemeClr>
                </a:solidFill>
              </a:rPr>
              <a:t/>
            </a:r>
            <a:br>
              <a:rPr lang="es-PE" sz="1200" dirty="0">
                <a:solidFill>
                  <a:schemeClr val="accent6">
                    <a:lumMod val="50000"/>
                  </a:schemeClr>
                </a:solidFill>
              </a:rPr>
            </a:br>
            <a:r>
              <a:rPr lang="es-PE" sz="1200" dirty="0">
                <a:solidFill>
                  <a:schemeClr val="accent6">
                    <a:lumMod val="50000"/>
                  </a:schemeClr>
                </a:solidFill>
              </a:rPr>
              <a:t>Afectación de especies y ecosistemas en el tramo regulado (centrales de paso)</a:t>
            </a:r>
            <a:br>
              <a:rPr lang="es-PE" sz="1200" dirty="0">
                <a:solidFill>
                  <a:schemeClr val="accent6">
                    <a:lumMod val="50000"/>
                  </a:schemeClr>
                </a:solidFill>
              </a:rPr>
            </a:br>
            <a:r>
              <a:rPr lang="es-PE" sz="1200" dirty="0">
                <a:solidFill>
                  <a:schemeClr val="accent6">
                    <a:lumMod val="50000"/>
                  </a:schemeClr>
                </a:solidFill>
              </a:rPr>
              <a:t/>
            </a:r>
            <a:br>
              <a:rPr lang="es-PE" sz="1200" dirty="0">
                <a:solidFill>
                  <a:schemeClr val="accent6">
                    <a:lumMod val="50000"/>
                  </a:schemeClr>
                </a:solidFill>
              </a:rPr>
            </a:br>
            <a:r>
              <a:rPr lang="es-PE" sz="1200" dirty="0">
                <a:solidFill>
                  <a:schemeClr val="accent6">
                    <a:lumMod val="50000"/>
                  </a:schemeClr>
                </a:solidFill>
              </a:rPr>
              <a:t>Generación de material </a:t>
            </a:r>
            <a:r>
              <a:rPr lang="es-PE" sz="1200" dirty="0" err="1">
                <a:solidFill>
                  <a:schemeClr val="accent6">
                    <a:lumMod val="50000"/>
                  </a:schemeClr>
                </a:solidFill>
              </a:rPr>
              <a:t>particulado</a:t>
            </a:r>
            <a:r>
              <a:rPr lang="es-PE" sz="1200" dirty="0">
                <a:solidFill>
                  <a:schemeClr val="accent6">
                    <a:lumMod val="50000"/>
                  </a:schemeClr>
                </a:solidFill>
              </a:rPr>
              <a:t>, gases y ruidos por transporte de personal, materiales e insumos </a:t>
            </a:r>
            <a:br>
              <a:rPr lang="es-PE" sz="1200" dirty="0">
                <a:solidFill>
                  <a:schemeClr val="accent6">
                    <a:lumMod val="50000"/>
                  </a:schemeClr>
                </a:solidFill>
              </a:rPr>
            </a:br>
            <a:r>
              <a:rPr lang="es-PE" sz="1200" dirty="0">
                <a:solidFill>
                  <a:schemeClr val="accent6">
                    <a:lumMod val="50000"/>
                  </a:schemeClr>
                </a:solidFill>
              </a:rPr>
              <a:t/>
            </a:r>
            <a:br>
              <a:rPr lang="es-PE" sz="1200" dirty="0">
                <a:solidFill>
                  <a:schemeClr val="accent6">
                    <a:lumMod val="50000"/>
                  </a:schemeClr>
                </a:solidFill>
              </a:rPr>
            </a:br>
            <a:r>
              <a:rPr lang="es-PE" sz="1200" dirty="0">
                <a:solidFill>
                  <a:schemeClr val="accent6">
                    <a:lumMod val="50000"/>
                  </a:schemeClr>
                </a:solidFill>
              </a:rPr>
              <a:t>Conflictividad social por acceso a agua en tramo regulado</a:t>
            </a:r>
          </a:p>
        </p:txBody>
      </p:sp>
      <p:pic>
        <p:nvPicPr>
          <p:cNvPr id="6146" name="Picture 2" descr="Resultado de imagen para impactos centrales hidroelectrica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70239" y="1532434"/>
            <a:ext cx="5715000" cy="3807620"/>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6" descr="Resultado de imagen para construccion de central hidroelectrica"/>
          <p:cNvPicPr>
            <a:picLocks noChangeAspect="1" noChangeArrowheads="1"/>
          </p:cNvPicPr>
          <p:nvPr/>
        </p:nvPicPr>
        <p:blipFill rotWithShape="1">
          <a:blip r:embed="rId3">
            <a:extLst>
              <a:ext uri="{28A0092B-C50C-407E-A947-70E740481C1C}">
                <a14:useLocalDpi xmlns:a14="http://schemas.microsoft.com/office/drawing/2010/main" val="0"/>
              </a:ext>
            </a:extLst>
          </a:blip>
          <a:srcRect l="26198"/>
          <a:stretch/>
        </p:blipFill>
        <p:spPr bwMode="auto">
          <a:xfrm>
            <a:off x="3070239" y="1532435"/>
            <a:ext cx="5671912" cy="3818320"/>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2" descr="Imagen relacionada"/>
          <p:cNvPicPr>
            <a:picLocks noChangeAspect="1" noChangeArrowheads="1"/>
          </p:cNvPicPr>
          <p:nvPr/>
        </p:nvPicPr>
        <p:blipFill rotWithShape="1">
          <a:blip r:embed="rId4">
            <a:extLst>
              <a:ext uri="{28A0092B-C50C-407E-A947-70E740481C1C}">
                <a14:useLocalDpi xmlns:a14="http://schemas.microsoft.com/office/drawing/2010/main" val="0"/>
              </a:ext>
            </a:extLst>
          </a:blip>
          <a:srcRect l="1508" t="22741" r="15419"/>
          <a:stretch/>
        </p:blipFill>
        <p:spPr bwMode="auto">
          <a:xfrm>
            <a:off x="3063799" y="1532435"/>
            <a:ext cx="5728892" cy="3996000"/>
          </a:xfrm>
          <a:prstGeom prst="rect">
            <a:avLst/>
          </a:prstGeom>
          <a:noFill/>
          <a:extLst>
            <a:ext uri="{909E8E84-426E-40DD-AFC4-6F175D3DCCD1}">
              <a14:hiddenFill xmlns:a14="http://schemas.microsoft.com/office/drawing/2010/main">
                <a:solidFill>
                  <a:srgbClr val="FFFFFF"/>
                </a:solidFill>
              </a14:hiddenFill>
            </a:ext>
          </a:extLst>
        </p:spPr>
      </p:pic>
      <p:sp>
        <p:nvSpPr>
          <p:cNvPr id="8" name="Rectángulo 7"/>
          <p:cNvSpPr/>
          <p:nvPr/>
        </p:nvSpPr>
        <p:spPr>
          <a:xfrm>
            <a:off x="2810247" y="870007"/>
            <a:ext cx="6234984" cy="507831"/>
          </a:xfrm>
          <a:prstGeom prst="rect">
            <a:avLst/>
          </a:prstGeom>
          <a:noFill/>
        </p:spPr>
        <p:txBody>
          <a:bodyPr wrap="square">
            <a:spAutoFit/>
          </a:bodyPr>
          <a:lstStyle/>
          <a:p>
            <a:pPr algn="ctr" hangingPunct="1">
              <a:defRPr/>
            </a:pPr>
            <a:r>
              <a:rPr lang="es-ES" sz="2700" dirty="0">
                <a:ln w="0"/>
                <a:solidFill>
                  <a:schemeClr val="tx1">
                    <a:lumMod val="85000"/>
                    <a:lumOff val="15000"/>
                  </a:schemeClr>
                </a:solidFill>
                <a:latin typeface="Swis721 Cn BT" panose="020B0506020202030204" pitchFamily="34" charset="0"/>
              </a:rPr>
              <a:t>Impactos ambientales</a:t>
            </a:r>
            <a:endParaRPr lang="es-ES" sz="2100" dirty="0">
              <a:ln w="0"/>
              <a:solidFill>
                <a:schemeClr val="tx1">
                  <a:lumMod val="85000"/>
                  <a:lumOff val="15000"/>
                </a:schemeClr>
              </a:solidFill>
              <a:latin typeface="Swis721 Cn BT" panose="020B0506020202030204" pitchFamily="34" charset="0"/>
            </a:endParaRPr>
          </a:p>
        </p:txBody>
      </p:sp>
    </p:spTree>
    <p:extLst>
      <p:ext uri="{BB962C8B-B14F-4D97-AF65-F5344CB8AC3E}">
        <p14:creationId xmlns:p14="http://schemas.microsoft.com/office/powerpoint/2010/main" val="1821893908"/>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6" presetClass="entr" presetSubtype="16" fill="hold"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circle(in)">
                                      <p:cBhvr>
                                        <p:cTn id="14" dur="125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uadroTexto 4"/>
          <p:cNvSpPr txBox="1"/>
          <p:nvPr/>
        </p:nvSpPr>
        <p:spPr>
          <a:xfrm>
            <a:off x="2788315" y="5495640"/>
            <a:ext cx="5513048" cy="369332"/>
          </a:xfrm>
          <a:prstGeom prst="rect">
            <a:avLst/>
          </a:prstGeom>
          <a:noFill/>
        </p:spPr>
        <p:txBody>
          <a:bodyPr wrap="none" rtlCol="0">
            <a:spAutoFit/>
          </a:bodyPr>
          <a:lstStyle/>
          <a:p>
            <a:r>
              <a:rPr lang="es-PE" sz="1800" b="1" dirty="0"/>
              <a:t>Fuente: Informe de Operación Mensual (COES, 2018)</a:t>
            </a:r>
          </a:p>
        </p:txBody>
      </p:sp>
      <p:sp>
        <p:nvSpPr>
          <p:cNvPr id="6" name="CuadroTexto 5"/>
          <p:cNvSpPr txBox="1"/>
          <p:nvPr/>
        </p:nvSpPr>
        <p:spPr>
          <a:xfrm>
            <a:off x="1604506" y="1125209"/>
            <a:ext cx="7353295" cy="369332"/>
          </a:xfrm>
          <a:prstGeom prst="rect">
            <a:avLst/>
          </a:prstGeom>
          <a:noFill/>
        </p:spPr>
        <p:txBody>
          <a:bodyPr wrap="none" rtlCol="0">
            <a:spAutoFit/>
          </a:bodyPr>
          <a:lstStyle/>
          <a:p>
            <a:r>
              <a:rPr lang="es-PE" sz="1800" b="1" dirty="0"/>
              <a:t>FACTOR DE PLANTA DE MINI CENTRALES HIDROELÉCTRICAS</a:t>
            </a:r>
          </a:p>
        </p:txBody>
      </p:sp>
      <p:graphicFrame>
        <p:nvGraphicFramePr>
          <p:cNvPr id="7" name="Chart 1">
            <a:extLst>
              <a:ext uri="{FF2B5EF4-FFF2-40B4-BE49-F238E27FC236}">
                <a16:creationId xmlns:lc="http://schemas.openxmlformats.org/drawingml/2006/lockedCanvas" xmlns:a16="http://schemas.microsoft.com/office/drawing/2014/main" xmlns:xdr="http://schemas.openxmlformats.org/drawingml/2006/spreadsheetDrawing" xmlns="" id="{04B459E2-D266-405D-9A0B-27B1351AFB2F}"/>
              </a:ext>
            </a:extLst>
          </p:cNvPr>
          <p:cNvGraphicFramePr>
            <a:graphicFrameLocks/>
          </p:cNvGraphicFramePr>
          <p:nvPr>
            <p:extLst/>
          </p:nvPr>
        </p:nvGraphicFramePr>
        <p:xfrm>
          <a:off x="67615" y="1785817"/>
          <a:ext cx="8992673" cy="3533963"/>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700409036"/>
      </p:ext>
    </p:extLst>
  </p:cSld>
  <p:clrMapOvr>
    <a:masterClrMapping/>
  </p:clrMapOvr>
  <p:transition spd="med"/>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4" name="Picture 4" descr="Imagen relacionada"/>
          <p:cNvPicPr>
            <a:picLocks noChangeAspect="1" noChangeArrowheads="1"/>
          </p:cNvPicPr>
          <p:nvPr/>
        </p:nvPicPr>
        <p:blipFill rotWithShape="1">
          <a:blip r:embed="rId2">
            <a:extLst>
              <a:ext uri="{28A0092B-C50C-407E-A947-70E740481C1C}">
                <a14:useLocalDpi xmlns:a14="http://schemas.microsoft.com/office/drawing/2010/main" val="0"/>
              </a:ext>
            </a:extLst>
          </a:blip>
          <a:srcRect l="4119"/>
          <a:stretch/>
        </p:blipFill>
        <p:spPr bwMode="auto">
          <a:xfrm>
            <a:off x="-9659" y="870750"/>
            <a:ext cx="9153659" cy="5130000"/>
          </a:xfrm>
          <a:prstGeom prst="rect">
            <a:avLst/>
          </a:prstGeom>
          <a:noFill/>
          <a:extLst>
            <a:ext uri="{909E8E84-426E-40DD-AFC4-6F175D3DCCD1}">
              <a14:hiddenFill xmlns:a14="http://schemas.microsoft.com/office/drawing/2010/main">
                <a:solidFill>
                  <a:srgbClr val="FFFFFF"/>
                </a:solidFill>
              </a14:hiddenFill>
            </a:ext>
          </a:extLst>
        </p:spPr>
      </p:pic>
      <p:sp>
        <p:nvSpPr>
          <p:cNvPr id="5" name="CuadroTexto 4"/>
          <p:cNvSpPr txBox="1"/>
          <p:nvPr/>
        </p:nvSpPr>
        <p:spPr>
          <a:xfrm>
            <a:off x="3380705" y="4846482"/>
            <a:ext cx="4480714" cy="523220"/>
          </a:xfrm>
          <a:prstGeom prst="rect">
            <a:avLst/>
          </a:prstGeom>
          <a:noFill/>
        </p:spPr>
        <p:txBody>
          <a:bodyPr wrap="none" rtlCol="0">
            <a:spAutoFit/>
          </a:bodyPr>
          <a:lstStyle/>
          <a:p>
            <a:r>
              <a:rPr lang="es-PE" sz="2800" b="1" dirty="0">
                <a:solidFill>
                  <a:schemeClr val="bg1"/>
                </a:solidFill>
              </a:rPr>
              <a:t>ENERGÍA GEOTÉRMICA</a:t>
            </a:r>
          </a:p>
        </p:txBody>
      </p:sp>
    </p:spTree>
    <p:extLst>
      <p:ext uri="{BB962C8B-B14F-4D97-AF65-F5344CB8AC3E}">
        <p14:creationId xmlns:p14="http://schemas.microsoft.com/office/powerpoint/2010/main" val="277028714"/>
      </p:ext>
    </p:extLst>
  </p:cSld>
  <p:clrMapOvr>
    <a:masterClrMapping/>
  </p:clrMapOvr>
  <p:transition spd="med"/>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número de diapositiva 3"/>
          <p:cNvSpPr>
            <a:spLocks noGrp="1"/>
          </p:cNvSpPr>
          <p:nvPr>
            <p:ph type="sldNum" sz="quarter" idx="4294967295"/>
          </p:nvPr>
        </p:nvSpPr>
        <p:spPr>
          <a:xfrm>
            <a:off x="7975602" y="5624513"/>
            <a:ext cx="1148195" cy="273844"/>
          </a:xfrm>
          <a:prstGeom prst="rect">
            <a:avLst/>
          </a:prstGeom>
        </p:spPr>
        <p:txBody>
          <a:bodyPr/>
          <a:lstStyle/>
          <a:p>
            <a:fld id="{4FAB73BC-B049-4115-A692-8D63A059BFB8}" type="slidenum">
              <a:rPr lang="en-US" smtClean="0"/>
              <a:t>29</a:t>
            </a:fld>
            <a:endParaRPr lang="en-US" dirty="0"/>
          </a:p>
        </p:txBody>
      </p:sp>
      <p:pic>
        <p:nvPicPr>
          <p:cNvPr id="6" name="Imagen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89974" y="995024"/>
            <a:ext cx="2954528" cy="4320000"/>
          </a:xfrm>
          <a:prstGeom prst="rect">
            <a:avLst/>
          </a:prstGeom>
        </p:spPr>
      </p:pic>
      <p:pic>
        <p:nvPicPr>
          <p:cNvPr id="7" name="Imagen 6"/>
          <p:cNvPicPr>
            <a:picLocks noChangeAspect="1"/>
          </p:cNvPicPr>
          <p:nvPr/>
        </p:nvPicPr>
        <p:blipFill rotWithShape="1">
          <a:blip r:embed="rId3">
            <a:extLst>
              <a:ext uri="{28A0092B-C50C-407E-A947-70E740481C1C}">
                <a14:useLocalDpi xmlns:a14="http://schemas.microsoft.com/office/drawing/2010/main" val="0"/>
              </a:ext>
            </a:extLst>
          </a:blip>
          <a:srcRect r="7015"/>
          <a:stretch/>
        </p:blipFill>
        <p:spPr>
          <a:xfrm>
            <a:off x="5899911" y="902678"/>
            <a:ext cx="2817869" cy="2025000"/>
          </a:xfrm>
          <a:prstGeom prst="rect">
            <a:avLst/>
          </a:prstGeom>
        </p:spPr>
      </p:pic>
      <p:pic>
        <p:nvPicPr>
          <p:cNvPr id="8" name="Imagen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958845" y="3315283"/>
            <a:ext cx="2700000" cy="2025000"/>
          </a:xfrm>
          <a:prstGeom prst="rect">
            <a:avLst/>
          </a:prstGeom>
        </p:spPr>
      </p:pic>
      <p:sp>
        <p:nvSpPr>
          <p:cNvPr id="5" name="CuadroTexto 4"/>
          <p:cNvSpPr txBox="1"/>
          <p:nvPr/>
        </p:nvSpPr>
        <p:spPr>
          <a:xfrm>
            <a:off x="5987503" y="5370660"/>
            <a:ext cx="2646608" cy="646331"/>
          </a:xfrm>
          <a:prstGeom prst="rect">
            <a:avLst/>
          </a:prstGeom>
          <a:noFill/>
        </p:spPr>
        <p:txBody>
          <a:bodyPr wrap="square" rtlCol="0">
            <a:spAutoFit/>
          </a:bodyPr>
          <a:lstStyle/>
          <a:p>
            <a:pPr algn="ctr"/>
            <a:r>
              <a:rPr lang="es-PE" sz="1800" b="1" dirty="0"/>
              <a:t>Volcán </a:t>
            </a:r>
            <a:r>
              <a:rPr lang="es-PE" sz="1800" b="1" dirty="0" err="1"/>
              <a:t>Ubinas</a:t>
            </a:r>
            <a:r>
              <a:rPr lang="es-PE" sz="1800" b="1" dirty="0"/>
              <a:t>, Moquegua</a:t>
            </a:r>
          </a:p>
        </p:txBody>
      </p:sp>
      <p:sp>
        <p:nvSpPr>
          <p:cNvPr id="10" name="CuadroTexto 9"/>
          <p:cNvSpPr txBox="1"/>
          <p:nvPr/>
        </p:nvSpPr>
        <p:spPr>
          <a:xfrm>
            <a:off x="6012238" y="2931753"/>
            <a:ext cx="2646608" cy="369332"/>
          </a:xfrm>
          <a:prstGeom prst="rect">
            <a:avLst/>
          </a:prstGeom>
          <a:noFill/>
        </p:spPr>
        <p:txBody>
          <a:bodyPr wrap="square" rtlCol="0">
            <a:spAutoFit/>
          </a:bodyPr>
          <a:lstStyle/>
          <a:p>
            <a:pPr algn="ctr"/>
            <a:r>
              <a:rPr lang="es-PE" sz="1800" b="1" dirty="0"/>
              <a:t>Géiser, Tacna</a:t>
            </a:r>
          </a:p>
        </p:txBody>
      </p:sp>
      <p:sp>
        <p:nvSpPr>
          <p:cNvPr id="9" name="CuadroTexto 8"/>
          <p:cNvSpPr txBox="1"/>
          <p:nvPr/>
        </p:nvSpPr>
        <p:spPr>
          <a:xfrm>
            <a:off x="714779" y="5474472"/>
            <a:ext cx="4114800" cy="553998"/>
          </a:xfrm>
          <a:prstGeom prst="rect">
            <a:avLst/>
          </a:prstGeom>
        </p:spPr>
        <p:style>
          <a:lnRef idx="0">
            <a:schemeClr val="accent5"/>
          </a:lnRef>
          <a:fillRef idx="3">
            <a:schemeClr val="accent5"/>
          </a:fillRef>
          <a:effectRef idx="3">
            <a:schemeClr val="accent5"/>
          </a:effectRef>
          <a:fontRef idx="minor">
            <a:schemeClr val="lt1"/>
          </a:fontRef>
        </p:style>
        <p:txBody>
          <a:bodyPr wrap="square" rtlCol="0">
            <a:spAutoFit/>
          </a:bodyPr>
          <a:lstStyle/>
          <a:p>
            <a:r>
              <a:rPr lang="es-PE" sz="1500" b="1" dirty="0">
                <a:solidFill>
                  <a:schemeClr val="tx1"/>
                </a:solidFill>
                <a:latin typeface="Bahnschrift Light" panose="020B0502040204020203" pitchFamily="34" charset="0"/>
              </a:rPr>
              <a:t>POTENCIAL DE 2860 MWE (MINEM y JICA, 2012) </a:t>
            </a:r>
          </a:p>
        </p:txBody>
      </p:sp>
    </p:spTree>
    <p:extLst>
      <p:ext uri="{BB962C8B-B14F-4D97-AF65-F5344CB8AC3E}">
        <p14:creationId xmlns:p14="http://schemas.microsoft.com/office/powerpoint/2010/main" val="581175673"/>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1250" fill="hold"/>
                                        <p:tgtEl>
                                          <p:spTgt spid="9"/>
                                        </p:tgtEl>
                                        <p:attrNameLst>
                                          <p:attrName>ppt_w</p:attrName>
                                        </p:attrNameLst>
                                      </p:cBhvr>
                                      <p:tavLst>
                                        <p:tav tm="0">
                                          <p:val>
                                            <p:fltVal val="0"/>
                                          </p:val>
                                        </p:tav>
                                        <p:tav tm="100000">
                                          <p:val>
                                            <p:strVal val="#ppt_w"/>
                                          </p:val>
                                        </p:tav>
                                      </p:tavLst>
                                    </p:anim>
                                    <p:anim calcmode="lin" valueType="num">
                                      <p:cBhvr>
                                        <p:cTn id="8" dur="1250" fill="hold"/>
                                        <p:tgtEl>
                                          <p:spTgt spid="9"/>
                                        </p:tgtEl>
                                        <p:attrNameLst>
                                          <p:attrName>ppt_h</p:attrName>
                                        </p:attrNameLst>
                                      </p:cBhvr>
                                      <p:tavLst>
                                        <p:tav tm="0">
                                          <p:val>
                                            <p:fltVal val="0"/>
                                          </p:val>
                                        </p:tav>
                                        <p:tav tm="100000">
                                          <p:val>
                                            <p:strVal val="#ppt_h"/>
                                          </p:val>
                                        </p:tav>
                                      </p:tavLst>
                                    </p:anim>
                                    <p:animEffect transition="in" filter="fade">
                                      <p:cBhvr>
                                        <p:cTn id="9" dur="125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1" name="Imagen 1" descr="Imagen 1"/>
          <p:cNvPicPr>
            <a:picLocks noChangeAspect="1"/>
          </p:cNvPicPr>
          <p:nvPr/>
        </p:nvPicPr>
        <p:blipFill>
          <a:blip r:embed="rId2">
            <a:extLst/>
          </a:blip>
          <a:stretch>
            <a:fillRect/>
          </a:stretch>
        </p:blipFill>
        <p:spPr>
          <a:xfrm>
            <a:off x="28746" y="53471"/>
            <a:ext cx="5066907" cy="4642858"/>
          </a:xfrm>
          <a:prstGeom prst="rect">
            <a:avLst/>
          </a:prstGeom>
          <a:ln w="12700">
            <a:miter lim="400000"/>
          </a:ln>
        </p:spPr>
      </p:pic>
      <p:pic>
        <p:nvPicPr>
          <p:cNvPr id="322" name="Imagen" descr="Imagen"/>
          <p:cNvPicPr>
            <a:picLocks noChangeAspect="1"/>
          </p:cNvPicPr>
          <p:nvPr/>
        </p:nvPicPr>
        <p:blipFill>
          <a:blip r:embed="rId3">
            <a:extLst/>
          </a:blip>
          <a:stretch>
            <a:fillRect/>
          </a:stretch>
        </p:blipFill>
        <p:spPr>
          <a:xfrm>
            <a:off x="4948520" y="3254967"/>
            <a:ext cx="2929159" cy="3177010"/>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número de diapositiva 3"/>
          <p:cNvSpPr>
            <a:spLocks noGrp="1"/>
          </p:cNvSpPr>
          <p:nvPr>
            <p:ph type="sldNum" sz="quarter" idx="4294967295"/>
          </p:nvPr>
        </p:nvSpPr>
        <p:spPr>
          <a:xfrm>
            <a:off x="7975602" y="5624513"/>
            <a:ext cx="1148195" cy="273844"/>
          </a:xfrm>
          <a:prstGeom prst="rect">
            <a:avLst/>
          </a:prstGeom>
        </p:spPr>
        <p:txBody>
          <a:bodyPr/>
          <a:lstStyle/>
          <a:p>
            <a:fld id="{4FAB73BC-B049-4115-A692-8D63A059BFB8}" type="slidenum">
              <a:rPr lang="en-US" smtClean="0"/>
              <a:pPr/>
              <a:t>30</a:t>
            </a:fld>
            <a:endParaRPr lang="en-US" dirty="0"/>
          </a:p>
        </p:txBody>
      </p:sp>
      <p:pic>
        <p:nvPicPr>
          <p:cNvPr id="5" name="Imagen 4"/>
          <p:cNvPicPr>
            <a:picLocks noChangeAspect="1"/>
          </p:cNvPicPr>
          <p:nvPr/>
        </p:nvPicPr>
        <p:blipFill rotWithShape="1">
          <a:blip r:embed="rId2"/>
          <a:srcRect l="19975" t="24562" r="18593" b="14066"/>
          <a:stretch/>
        </p:blipFill>
        <p:spPr>
          <a:xfrm>
            <a:off x="11002" y="857250"/>
            <a:ext cx="9132998" cy="5130000"/>
          </a:xfrm>
          <a:prstGeom prst="rect">
            <a:avLst/>
          </a:prstGeom>
        </p:spPr>
      </p:pic>
      <p:sp>
        <p:nvSpPr>
          <p:cNvPr id="6" name="Marcador de texto 5"/>
          <p:cNvSpPr txBox="1">
            <a:spLocks/>
          </p:cNvSpPr>
          <p:nvPr/>
        </p:nvSpPr>
        <p:spPr>
          <a:xfrm>
            <a:off x="74140" y="927748"/>
            <a:ext cx="3837818" cy="878122"/>
          </a:xfrm>
          <a:prstGeom prst="rect">
            <a:avLst/>
          </a:prstGeom>
        </p:spPr>
        <p:style>
          <a:lnRef idx="0">
            <a:schemeClr val="accent2"/>
          </a:lnRef>
          <a:fillRef idx="3">
            <a:schemeClr val="accent2"/>
          </a:fillRef>
          <a:effectRef idx="3">
            <a:schemeClr val="accent2"/>
          </a:effectRef>
          <a:fontRef idx="minor">
            <a:schemeClr val="lt1"/>
          </a:fontRef>
        </p:style>
        <p:txBody>
          <a:bodyPr vert="horz" lIns="68580" tIns="34290" rIns="68580" bIns="34290" rtlCol="0">
            <a:noAutofit/>
          </a:bodyPr>
          <a:lstStyle>
            <a:lvl1pPr marL="228600" indent="-228600" algn="l" defTabSz="914400" rtl="0" eaLnBrk="1" latinLnBrk="0" hangingPunct="1">
              <a:lnSpc>
                <a:spcPct val="90000"/>
              </a:lnSpc>
              <a:spcBef>
                <a:spcPts val="1000"/>
              </a:spcBef>
              <a:buFont typeface="Wingdings 2" pitchFamily="18" charset="2"/>
              <a:buChar char=""/>
              <a:defRPr sz="2800" kern="1200">
                <a:solidFill>
                  <a:schemeClr val="lt1"/>
                </a:solidFill>
                <a:latin typeface="+mn-lt"/>
                <a:ea typeface="+mn-ea"/>
                <a:cs typeface="+mn-cs"/>
              </a:defRPr>
            </a:lvl1pPr>
            <a:lvl2pPr marL="685800" indent="-228600" algn="l" defTabSz="914400" rtl="0" eaLnBrk="1" latinLnBrk="0" hangingPunct="1">
              <a:lnSpc>
                <a:spcPct val="90000"/>
              </a:lnSpc>
              <a:spcBef>
                <a:spcPts val="500"/>
              </a:spcBef>
              <a:buFont typeface="Wingdings 2" pitchFamily="18" charset="2"/>
              <a:buChar char=""/>
              <a:defRPr sz="2400" kern="1200">
                <a:solidFill>
                  <a:schemeClr val="lt1"/>
                </a:solidFill>
                <a:latin typeface="+mn-lt"/>
                <a:ea typeface="+mn-ea"/>
                <a:cs typeface="+mn-cs"/>
              </a:defRPr>
            </a:lvl2pPr>
            <a:lvl3pPr marL="1143000" indent="-228600" algn="l" defTabSz="914400" rtl="0" eaLnBrk="1" latinLnBrk="0" hangingPunct="1">
              <a:lnSpc>
                <a:spcPct val="90000"/>
              </a:lnSpc>
              <a:spcBef>
                <a:spcPts val="500"/>
              </a:spcBef>
              <a:buFont typeface="Wingdings 2" pitchFamily="18" charset="2"/>
              <a:buChar char=""/>
              <a:defRPr sz="2000" kern="1200">
                <a:solidFill>
                  <a:schemeClr val="lt1"/>
                </a:solidFill>
                <a:latin typeface="+mn-lt"/>
                <a:ea typeface="+mn-ea"/>
                <a:cs typeface="+mn-cs"/>
              </a:defRPr>
            </a:lvl3pPr>
            <a:lvl4pPr marL="1600200" indent="-228600" algn="l" defTabSz="914400" rtl="0" eaLnBrk="1" latinLnBrk="0" hangingPunct="1">
              <a:lnSpc>
                <a:spcPct val="90000"/>
              </a:lnSpc>
              <a:spcBef>
                <a:spcPts val="500"/>
              </a:spcBef>
              <a:buFont typeface="Wingdings 2" pitchFamily="18" charset="2"/>
              <a:buChar char=""/>
              <a:defRPr sz="1800" kern="1200">
                <a:solidFill>
                  <a:schemeClr val="lt1"/>
                </a:solidFill>
                <a:latin typeface="+mn-lt"/>
                <a:ea typeface="+mn-ea"/>
                <a:cs typeface="+mn-cs"/>
              </a:defRPr>
            </a:lvl4pPr>
            <a:lvl5pPr marL="2057400" indent="-228600" algn="l" defTabSz="914400" rtl="0" eaLnBrk="1" latinLnBrk="0" hangingPunct="1">
              <a:lnSpc>
                <a:spcPct val="90000"/>
              </a:lnSpc>
              <a:spcBef>
                <a:spcPts val="500"/>
              </a:spcBef>
              <a:buFont typeface="Wingdings 2" pitchFamily="18" charset="2"/>
              <a:buChar char=""/>
              <a:defRPr sz="1800" kern="1200">
                <a:solidFill>
                  <a:schemeClr val="lt1"/>
                </a:solidFill>
                <a:latin typeface="+mn-lt"/>
                <a:ea typeface="+mn-ea"/>
                <a:cs typeface="+mn-cs"/>
              </a:defRPr>
            </a:lvl5pPr>
            <a:lvl6pPr marL="2514600" indent="-228600" algn="l" defTabSz="914400" rtl="0" eaLnBrk="1" latinLnBrk="0" hangingPunct="1">
              <a:spcBef>
                <a:spcPct val="20000"/>
              </a:spcBef>
              <a:buFont typeface="Wingdings 2" pitchFamily="18" charset="2"/>
              <a:buChar char=""/>
              <a:defRPr sz="1800" kern="1200">
                <a:solidFill>
                  <a:schemeClr val="lt1"/>
                </a:solidFill>
                <a:latin typeface="+mn-lt"/>
                <a:ea typeface="+mn-ea"/>
                <a:cs typeface="+mn-cs"/>
              </a:defRPr>
            </a:lvl6pPr>
            <a:lvl7pPr marL="2971800" indent="-228600" algn="l" defTabSz="914400" rtl="0" eaLnBrk="1" latinLnBrk="0" hangingPunct="1">
              <a:spcBef>
                <a:spcPct val="20000"/>
              </a:spcBef>
              <a:buFont typeface="Wingdings 2" pitchFamily="18" charset="2"/>
              <a:buChar char=""/>
              <a:defRPr sz="1800" kern="1200">
                <a:solidFill>
                  <a:schemeClr val="lt1"/>
                </a:solidFill>
                <a:latin typeface="+mn-lt"/>
                <a:ea typeface="+mn-ea"/>
                <a:cs typeface="+mn-cs"/>
              </a:defRPr>
            </a:lvl7pPr>
            <a:lvl8pPr marL="3429000" indent="-228600" algn="l" defTabSz="914400" rtl="0" eaLnBrk="1" latinLnBrk="0" hangingPunct="1">
              <a:spcBef>
                <a:spcPct val="20000"/>
              </a:spcBef>
              <a:buFont typeface="Wingdings 2" pitchFamily="18" charset="2"/>
              <a:buChar char=""/>
              <a:defRPr sz="1800" kern="1200">
                <a:solidFill>
                  <a:schemeClr val="lt1"/>
                </a:solidFill>
                <a:latin typeface="+mn-lt"/>
                <a:ea typeface="+mn-ea"/>
                <a:cs typeface="+mn-cs"/>
              </a:defRPr>
            </a:lvl8pPr>
            <a:lvl9pPr marL="3886200" indent="-228600" algn="l" defTabSz="914400" rtl="0" eaLnBrk="1" latinLnBrk="0" hangingPunct="1">
              <a:spcBef>
                <a:spcPct val="20000"/>
              </a:spcBef>
              <a:buFont typeface="Wingdings 2" pitchFamily="18" charset="2"/>
              <a:buChar char=""/>
              <a:defRPr sz="1800" kern="1200">
                <a:solidFill>
                  <a:schemeClr val="lt1"/>
                </a:solidFill>
                <a:latin typeface="+mn-lt"/>
                <a:ea typeface="+mn-ea"/>
                <a:cs typeface="+mn-cs"/>
              </a:defRPr>
            </a:lvl9pPr>
          </a:lstStyle>
          <a:p>
            <a:pPr marL="0" indent="0" algn="ctr">
              <a:buNone/>
            </a:pPr>
            <a:r>
              <a:rPr lang="es-PE" sz="2400" b="1" dirty="0">
                <a:latin typeface="Bahnschrift Light Condensed" panose="020B0502040204020203" pitchFamily="34" charset="0"/>
              </a:rPr>
              <a:t>Sistemas de alta temperatura</a:t>
            </a:r>
          </a:p>
        </p:txBody>
      </p:sp>
      <p:sp>
        <p:nvSpPr>
          <p:cNvPr id="7" name="CuadroTexto 6"/>
          <p:cNvSpPr txBox="1"/>
          <p:nvPr/>
        </p:nvSpPr>
        <p:spPr>
          <a:xfrm>
            <a:off x="4953000" y="927748"/>
            <a:ext cx="4546257" cy="507831"/>
          </a:xfrm>
          <a:prstGeom prst="rect">
            <a:avLst/>
          </a:prstGeom>
          <a:noFill/>
        </p:spPr>
        <p:txBody>
          <a:bodyPr wrap="square" rtlCol="0">
            <a:spAutoFit/>
          </a:bodyPr>
          <a:lstStyle/>
          <a:p>
            <a:pPr marL="428625" indent="-428625">
              <a:buFont typeface="Arial" panose="020B0604020202020204" pitchFamily="34" charset="0"/>
              <a:buChar char="•"/>
            </a:pPr>
            <a:r>
              <a:rPr lang="es-PE" sz="2700" b="1" dirty="0">
                <a:latin typeface="Bahnschrift Light Condensed" panose="020B0502040204020203" pitchFamily="34" charset="0"/>
              </a:rPr>
              <a:t>Superficie muy alterada</a:t>
            </a:r>
          </a:p>
        </p:txBody>
      </p:sp>
      <p:sp>
        <p:nvSpPr>
          <p:cNvPr id="9" name="CuadroTexto 8"/>
          <p:cNvSpPr txBox="1"/>
          <p:nvPr/>
        </p:nvSpPr>
        <p:spPr>
          <a:xfrm>
            <a:off x="5214110" y="1382338"/>
            <a:ext cx="3830498" cy="923330"/>
          </a:xfrm>
          <a:prstGeom prst="rect">
            <a:avLst/>
          </a:prstGeom>
          <a:noFill/>
        </p:spPr>
        <p:txBody>
          <a:bodyPr wrap="square" rtlCol="0">
            <a:spAutoFit/>
          </a:bodyPr>
          <a:lstStyle/>
          <a:p>
            <a:pPr marL="428625" indent="-428625">
              <a:buFont typeface="Arial" panose="020B0604020202020204" pitchFamily="34" charset="0"/>
              <a:buChar char="•"/>
            </a:pPr>
            <a:r>
              <a:rPr lang="es-PE" sz="2700" b="1" dirty="0">
                <a:latin typeface="Bahnschrift Light Condensed" panose="020B0502040204020203" pitchFamily="34" charset="0"/>
              </a:rPr>
              <a:t>Dentro de las zonas volcánicas activas</a:t>
            </a:r>
          </a:p>
        </p:txBody>
      </p:sp>
      <p:sp>
        <p:nvSpPr>
          <p:cNvPr id="10" name="CuadroTexto 9"/>
          <p:cNvSpPr txBox="1"/>
          <p:nvPr/>
        </p:nvSpPr>
        <p:spPr>
          <a:xfrm>
            <a:off x="5214110" y="2220961"/>
            <a:ext cx="3830498" cy="923330"/>
          </a:xfrm>
          <a:prstGeom prst="rect">
            <a:avLst/>
          </a:prstGeom>
          <a:noFill/>
        </p:spPr>
        <p:txBody>
          <a:bodyPr wrap="square" rtlCol="0">
            <a:spAutoFit/>
          </a:bodyPr>
          <a:lstStyle/>
          <a:p>
            <a:pPr marL="428625" indent="-428625">
              <a:buFont typeface="Arial" panose="020B0604020202020204" pitchFamily="34" charset="0"/>
              <a:buChar char="•"/>
            </a:pPr>
            <a:r>
              <a:rPr lang="es-PE" sz="2700" b="1" dirty="0">
                <a:latin typeface="Bahnschrift Light Condensed" panose="020B0502040204020203" pitchFamily="34" charset="0"/>
              </a:rPr>
              <a:t>Aberturas de vapor, piscinas de barro</a:t>
            </a:r>
          </a:p>
        </p:txBody>
      </p:sp>
      <p:sp>
        <p:nvSpPr>
          <p:cNvPr id="11" name="CuadroTexto 10"/>
          <p:cNvSpPr txBox="1"/>
          <p:nvPr/>
        </p:nvSpPr>
        <p:spPr>
          <a:xfrm>
            <a:off x="5214109" y="3121208"/>
            <a:ext cx="3830498" cy="2169825"/>
          </a:xfrm>
          <a:prstGeom prst="rect">
            <a:avLst/>
          </a:prstGeom>
          <a:noFill/>
        </p:spPr>
        <p:txBody>
          <a:bodyPr wrap="square" rtlCol="0">
            <a:spAutoFit/>
          </a:bodyPr>
          <a:lstStyle/>
          <a:p>
            <a:pPr marL="428625" indent="-428625">
              <a:buFont typeface="Arial" panose="020B0604020202020204" pitchFamily="34" charset="0"/>
              <a:buChar char="•"/>
            </a:pPr>
            <a:r>
              <a:rPr lang="es-PE" sz="2700" b="1" dirty="0">
                <a:latin typeface="Bahnschrift Light Condensed" panose="020B0502040204020203" pitchFamily="34" charset="0"/>
              </a:rPr>
              <a:t>Fuente de calor: intrusiones de magma generalmente superficiales</a:t>
            </a:r>
          </a:p>
        </p:txBody>
      </p:sp>
      <p:sp>
        <p:nvSpPr>
          <p:cNvPr id="12" name="CuadroTexto 11"/>
          <p:cNvSpPr txBox="1"/>
          <p:nvPr/>
        </p:nvSpPr>
        <p:spPr>
          <a:xfrm>
            <a:off x="1310640" y="5898357"/>
            <a:ext cx="7733967" cy="954107"/>
          </a:xfrm>
          <a:prstGeom prst="rect">
            <a:avLst/>
          </a:prstGeom>
          <a:noFill/>
        </p:spPr>
        <p:txBody>
          <a:bodyPr wrap="square" rtlCol="0">
            <a:spAutoFit/>
          </a:bodyPr>
          <a:lstStyle/>
          <a:p>
            <a:pPr marL="428625" indent="-428625">
              <a:buFont typeface="Arial" panose="020B0604020202020204" pitchFamily="34" charset="0"/>
              <a:buChar char="•"/>
            </a:pPr>
            <a:r>
              <a:rPr lang="es-PE" sz="2800" b="1" dirty="0">
                <a:latin typeface="Bahnschrift Light Condensed" panose="020B0502040204020203" pitchFamily="34" charset="0"/>
              </a:rPr>
              <a:t>Temperatura del depósito a 1 km de profundidad por encima de 200 ° C.</a:t>
            </a:r>
          </a:p>
        </p:txBody>
      </p:sp>
      <p:sp>
        <p:nvSpPr>
          <p:cNvPr id="13" name="Rectángulo redondeado 12"/>
          <p:cNvSpPr/>
          <p:nvPr/>
        </p:nvSpPr>
        <p:spPr>
          <a:xfrm>
            <a:off x="655982" y="2671084"/>
            <a:ext cx="2156792" cy="1681877"/>
          </a:xfrm>
          <a:prstGeom prst="roundRect">
            <a:avLst/>
          </a:prstGeom>
        </p:spPr>
        <p:style>
          <a:lnRef idx="0">
            <a:schemeClr val="accent4"/>
          </a:lnRef>
          <a:fillRef idx="3">
            <a:schemeClr val="accent4"/>
          </a:fillRef>
          <a:effectRef idx="3">
            <a:schemeClr val="accent4"/>
          </a:effectRef>
          <a:fontRef idx="minor">
            <a:schemeClr val="lt1"/>
          </a:fontRef>
        </p:style>
        <p:txBody>
          <a:bodyPr rtlCol="0" anchor="ctr"/>
          <a:lstStyle/>
          <a:p>
            <a:pPr algn="ctr"/>
            <a:r>
              <a:rPr lang="es-PE" b="1" dirty="0">
                <a:latin typeface="Bahnschrift Light Condensed" panose="020B0502040204020203" pitchFamily="34" charset="0"/>
              </a:rPr>
              <a:t>Ideales para la generación eléctrica</a:t>
            </a:r>
          </a:p>
        </p:txBody>
      </p:sp>
    </p:spTree>
    <p:extLst>
      <p:ext uri="{BB962C8B-B14F-4D97-AF65-F5344CB8AC3E}">
        <p14:creationId xmlns:p14="http://schemas.microsoft.com/office/powerpoint/2010/main" val="1864772270"/>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circle(in)">
                                      <p:cBhvr>
                                        <p:cTn id="7" dur="20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1000"/>
                                        <p:tgtEl>
                                          <p:spTgt spid="9"/>
                                        </p:tgtEl>
                                      </p:cBhvr>
                                    </p:animEffect>
                                    <p:anim calcmode="lin" valueType="num">
                                      <p:cBhvr>
                                        <p:cTn id="20" dur="1000" fill="hold"/>
                                        <p:tgtEl>
                                          <p:spTgt spid="9"/>
                                        </p:tgtEl>
                                        <p:attrNameLst>
                                          <p:attrName>ppt_x</p:attrName>
                                        </p:attrNameLst>
                                      </p:cBhvr>
                                      <p:tavLst>
                                        <p:tav tm="0">
                                          <p:val>
                                            <p:strVal val="#ppt_x"/>
                                          </p:val>
                                        </p:tav>
                                        <p:tav tm="100000">
                                          <p:val>
                                            <p:strVal val="#ppt_x"/>
                                          </p:val>
                                        </p:tav>
                                      </p:tavLst>
                                    </p:anim>
                                    <p:anim calcmode="lin" valueType="num">
                                      <p:cBhvr>
                                        <p:cTn id="21"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fade">
                                      <p:cBhvr>
                                        <p:cTn id="26" dur="1000"/>
                                        <p:tgtEl>
                                          <p:spTgt spid="10"/>
                                        </p:tgtEl>
                                      </p:cBhvr>
                                    </p:animEffect>
                                    <p:anim calcmode="lin" valueType="num">
                                      <p:cBhvr>
                                        <p:cTn id="27" dur="1000" fill="hold"/>
                                        <p:tgtEl>
                                          <p:spTgt spid="10"/>
                                        </p:tgtEl>
                                        <p:attrNameLst>
                                          <p:attrName>ppt_x</p:attrName>
                                        </p:attrNameLst>
                                      </p:cBhvr>
                                      <p:tavLst>
                                        <p:tav tm="0">
                                          <p:val>
                                            <p:strVal val="#ppt_x"/>
                                          </p:val>
                                        </p:tav>
                                        <p:tav tm="100000">
                                          <p:val>
                                            <p:strVal val="#ppt_x"/>
                                          </p:val>
                                        </p:tav>
                                      </p:tavLst>
                                    </p:anim>
                                    <p:anim calcmode="lin" valueType="num">
                                      <p:cBhvr>
                                        <p:cTn id="28"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fade">
                                      <p:cBhvr>
                                        <p:cTn id="33" dur="1000"/>
                                        <p:tgtEl>
                                          <p:spTgt spid="11"/>
                                        </p:tgtEl>
                                      </p:cBhvr>
                                    </p:animEffect>
                                    <p:anim calcmode="lin" valueType="num">
                                      <p:cBhvr>
                                        <p:cTn id="34" dur="1000" fill="hold"/>
                                        <p:tgtEl>
                                          <p:spTgt spid="11"/>
                                        </p:tgtEl>
                                        <p:attrNameLst>
                                          <p:attrName>ppt_x</p:attrName>
                                        </p:attrNameLst>
                                      </p:cBhvr>
                                      <p:tavLst>
                                        <p:tav tm="0">
                                          <p:val>
                                            <p:strVal val="#ppt_x"/>
                                          </p:val>
                                        </p:tav>
                                        <p:tav tm="100000">
                                          <p:val>
                                            <p:strVal val="#ppt_x"/>
                                          </p:val>
                                        </p:tav>
                                      </p:tavLst>
                                    </p:anim>
                                    <p:anim calcmode="lin" valueType="num">
                                      <p:cBhvr>
                                        <p:cTn id="35"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grpId="0" nodeType="clickEffect">
                                  <p:stCondLst>
                                    <p:cond delay="0"/>
                                  </p:stCondLst>
                                  <p:childTnLst>
                                    <p:set>
                                      <p:cBhvr>
                                        <p:cTn id="39" dur="1" fill="hold">
                                          <p:stCondLst>
                                            <p:cond delay="0"/>
                                          </p:stCondLst>
                                        </p:cTn>
                                        <p:tgtEl>
                                          <p:spTgt spid="12"/>
                                        </p:tgtEl>
                                        <p:attrNameLst>
                                          <p:attrName>style.visibility</p:attrName>
                                        </p:attrNameLst>
                                      </p:cBhvr>
                                      <p:to>
                                        <p:strVal val="visible"/>
                                      </p:to>
                                    </p:set>
                                    <p:animEffect transition="in" filter="fade">
                                      <p:cBhvr>
                                        <p:cTn id="40" dur="1000"/>
                                        <p:tgtEl>
                                          <p:spTgt spid="12"/>
                                        </p:tgtEl>
                                      </p:cBhvr>
                                    </p:animEffect>
                                    <p:anim calcmode="lin" valueType="num">
                                      <p:cBhvr>
                                        <p:cTn id="41" dur="1000" fill="hold"/>
                                        <p:tgtEl>
                                          <p:spTgt spid="12"/>
                                        </p:tgtEl>
                                        <p:attrNameLst>
                                          <p:attrName>ppt_x</p:attrName>
                                        </p:attrNameLst>
                                      </p:cBhvr>
                                      <p:tavLst>
                                        <p:tav tm="0">
                                          <p:val>
                                            <p:strVal val="#ppt_x"/>
                                          </p:val>
                                        </p:tav>
                                        <p:tav tm="100000">
                                          <p:val>
                                            <p:strVal val="#ppt_x"/>
                                          </p:val>
                                        </p:tav>
                                      </p:tavLst>
                                    </p:anim>
                                    <p:anim calcmode="lin" valueType="num">
                                      <p:cBhvr>
                                        <p:cTn id="42"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53" presetClass="entr" presetSubtype="16" fill="hold" grpId="0" nodeType="clickEffect">
                                  <p:stCondLst>
                                    <p:cond delay="0"/>
                                  </p:stCondLst>
                                  <p:childTnLst>
                                    <p:set>
                                      <p:cBhvr>
                                        <p:cTn id="46" dur="1" fill="hold">
                                          <p:stCondLst>
                                            <p:cond delay="0"/>
                                          </p:stCondLst>
                                        </p:cTn>
                                        <p:tgtEl>
                                          <p:spTgt spid="13"/>
                                        </p:tgtEl>
                                        <p:attrNameLst>
                                          <p:attrName>style.visibility</p:attrName>
                                        </p:attrNameLst>
                                      </p:cBhvr>
                                      <p:to>
                                        <p:strVal val="visible"/>
                                      </p:to>
                                    </p:set>
                                    <p:anim calcmode="lin" valueType="num">
                                      <p:cBhvr>
                                        <p:cTn id="47" dur="1000" fill="hold"/>
                                        <p:tgtEl>
                                          <p:spTgt spid="13"/>
                                        </p:tgtEl>
                                        <p:attrNameLst>
                                          <p:attrName>ppt_w</p:attrName>
                                        </p:attrNameLst>
                                      </p:cBhvr>
                                      <p:tavLst>
                                        <p:tav tm="0">
                                          <p:val>
                                            <p:fltVal val="0"/>
                                          </p:val>
                                        </p:tav>
                                        <p:tav tm="100000">
                                          <p:val>
                                            <p:strVal val="#ppt_w"/>
                                          </p:val>
                                        </p:tav>
                                      </p:tavLst>
                                    </p:anim>
                                    <p:anim calcmode="lin" valueType="num">
                                      <p:cBhvr>
                                        <p:cTn id="48" dur="1000" fill="hold"/>
                                        <p:tgtEl>
                                          <p:spTgt spid="13"/>
                                        </p:tgtEl>
                                        <p:attrNameLst>
                                          <p:attrName>ppt_h</p:attrName>
                                        </p:attrNameLst>
                                      </p:cBhvr>
                                      <p:tavLst>
                                        <p:tav tm="0">
                                          <p:val>
                                            <p:fltVal val="0"/>
                                          </p:val>
                                        </p:tav>
                                        <p:tav tm="100000">
                                          <p:val>
                                            <p:strVal val="#ppt_h"/>
                                          </p:val>
                                        </p:tav>
                                      </p:tavLst>
                                    </p:anim>
                                    <p:animEffect transition="in" filter="fade">
                                      <p:cBhvr>
                                        <p:cTn id="49"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9" grpId="0"/>
      <p:bldP spid="10" grpId="0"/>
      <p:bldP spid="11" grpId="0"/>
      <p:bldP spid="12" grpId="0"/>
      <p:bldP spid="13"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Imagen 13"/>
          <p:cNvPicPr>
            <a:picLocks noChangeAspect="1"/>
          </p:cNvPicPr>
          <p:nvPr/>
        </p:nvPicPr>
        <p:blipFill rotWithShape="1">
          <a:blip r:embed="rId2"/>
          <a:srcRect t="8314" r="5190" b="10965"/>
          <a:stretch/>
        </p:blipFill>
        <p:spPr>
          <a:xfrm>
            <a:off x="0" y="840042"/>
            <a:ext cx="9132758" cy="5157000"/>
          </a:xfrm>
          <a:prstGeom prst="rect">
            <a:avLst/>
          </a:prstGeom>
        </p:spPr>
      </p:pic>
      <p:sp>
        <p:nvSpPr>
          <p:cNvPr id="4" name="Marcador de número de diapositiva 3"/>
          <p:cNvSpPr>
            <a:spLocks noGrp="1"/>
          </p:cNvSpPr>
          <p:nvPr>
            <p:ph type="sldNum" sz="quarter" idx="4294967295"/>
          </p:nvPr>
        </p:nvSpPr>
        <p:spPr>
          <a:xfrm>
            <a:off x="7975602" y="5624513"/>
            <a:ext cx="1148195" cy="273844"/>
          </a:xfrm>
          <a:prstGeom prst="rect">
            <a:avLst/>
          </a:prstGeom>
        </p:spPr>
        <p:txBody>
          <a:bodyPr/>
          <a:lstStyle/>
          <a:p>
            <a:fld id="{4FAB73BC-B049-4115-A692-8D63A059BFB8}" type="slidenum">
              <a:rPr lang="en-US" smtClean="0"/>
              <a:pPr/>
              <a:t>31</a:t>
            </a:fld>
            <a:endParaRPr lang="en-US" dirty="0"/>
          </a:p>
        </p:txBody>
      </p:sp>
      <p:sp>
        <p:nvSpPr>
          <p:cNvPr id="6" name="Marcador de texto 5"/>
          <p:cNvSpPr txBox="1">
            <a:spLocks/>
          </p:cNvSpPr>
          <p:nvPr/>
        </p:nvSpPr>
        <p:spPr>
          <a:xfrm>
            <a:off x="74140" y="927748"/>
            <a:ext cx="3837818" cy="721553"/>
          </a:xfrm>
          <a:prstGeom prst="rect">
            <a:avLst/>
          </a:prstGeom>
        </p:spPr>
        <p:style>
          <a:lnRef idx="0">
            <a:schemeClr val="accent6"/>
          </a:lnRef>
          <a:fillRef idx="3">
            <a:schemeClr val="accent6"/>
          </a:fillRef>
          <a:effectRef idx="3">
            <a:schemeClr val="accent6"/>
          </a:effectRef>
          <a:fontRef idx="minor">
            <a:schemeClr val="lt1"/>
          </a:fontRef>
        </p:style>
        <p:txBody>
          <a:bodyPr vert="horz" lIns="68580" tIns="34290" rIns="68580" bIns="34290" rtlCol="0">
            <a:noAutofit/>
          </a:bodyPr>
          <a:lstStyle>
            <a:lvl1pPr marL="228600" indent="-228600" algn="l" defTabSz="914400" rtl="0" eaLnBrk="1" latinLnBrk="0" hangingPunct="1">
              <a:lnSpc>
                <a:spcPct val="90000"/>
              </a:lnSpc>
              <a:spcBef>
                <a:spcPts val="1000"/>
              </a:spcBef>
              <a:buFont typeface="Wingdings 2" pitchFamily="18" charset="2"/>
              <a:buChar char=""/>
              <a:defRPr sz="2800" kern="1200">
                <a:solidFill>
                  <a:schemeClr val="lt1"/>
                </a:solidFill>
                <a:latin typeface="+mn-lt"/>
                <a:ea typeface="+mn-ea"/>
                <a:cs typeface="+mn-cs"/>
              </a:defRPr>
            </a:lvl1pPr>
            <a:lvl2pPr marL="685800" indent="-228600" algn="l" defTabSz="914400" rtl="0" eaLnBrk="1" latinLnBrk="0" hangingPunct="1">
              <a:lnSpc>
                <a:spcPct val="90000"/>
              </a:lnSpc>
              <a:spcBef>
                <a:spcPts val="500"/>
              </a:spcBef>
              <a:buFont typeface="Wingdings 2" pitchFamily="18" charset="2"/>
              <a:buChar char=""/>
              <a:defRPr sz="2400" kern="1200">
                <a:solidFill>
                  <a:schemeClr val="lt1"/>
                </a:solidFill>
                <a:latin typeface="+mn-lt"/>
                <a:ea typeface="+mn-ea"/>
                <a:cs typeface="+mn-cs"/>
              </a:defRPr>
            </a:lvl2pPr>
            <a:lvl3pPr marL="1143000" indent="-228600" algn="l" defTabSz="914400" rtl="0" eaLnBrk="1" latinLnBrk="0" hangingPunct="1">
              <a:lnSpc>
                <a:spcPct val="90000"/>
              </a:lnSpc>
              <a:spcBef>
                <a:spcPts val="500"/>
              </a:spcBef>
              <a:buFont typeface="Wingdings 2" pitchFamily="18" charset="2"/>
              <a:buChar char=""/>
              <a:defRPr sz="2000" kern="1200">
                <a:solidFill>
                  <a:schemeClr val="lt1"/>
                </a:solidFill>
                <a:latin typeface="+mn-lt"/>
                <a:ea typeface="+mn-ea"/>
                <a:cs typeface="+mn-cs"/>
              </a:defRPr>
            </a:lvl3pPr>
            <a:lvl4pPr marL="1600200" indent="-228600" algn="l" defTabSz="914400" rtl="0" eaLnBrk="1" latinLnBrk="0" hangingPunct="1">
              <a:lnSpc>
                <a:spcPct val="90000"/>
              </a:lnSpc>
              <a:spcBef>
                <a:spcPts val="500"/>
              </a:spcBef>
              <a:buFont typeface="Wingdings 2" pitchFamily="18" charset="2"/>
              <a:buChar char=""/>
              <a:defRPr sz="1800" kern="1200">
                <a:solidFill>
                  <a:schemeClr val="lt1"/>
                </a:solidFill>
                <a:latin typeface="+mn-lt"/>
                <a:ea typeface="+mn-ea"/>
                <a:cs typeface="+mn-cs"/>
              </a:defRPr>
            </a:lvl4pPr>
            <a:lvl5pPr marL="2057400" indent="-228600" algn="l" defTabSz="914400" rtl="0" eaLnBrk="1" latinLnBrk="0" hangingPunct="1">
              <a:lnSpc>
                <a:spcPct val="90000"/>
              </a:lnSpc>
              <a:spcBef>
                <a:spcPts val="500"/>
              </a:spcBef>
              <a:buFont typeface="Wingdings 2" pitchFamily="18" charset="2"/>
              <a:buChar char=""/>
              <a:defRPr sz="1800" kern="1200">
                <a:solidFill>
                  <a:schemeClr val="lt1"/>
                </a:solidFill>
                <a:latin typeface="+mn-lt"/>
                <a:ea typeface="+mn-ea"/>
                <a:cs typeface="+mn-cs"/>
              </a:defRPr>
            </a:lvl5pPr>
            <a:lvl6pPr marL="2514600" indent="-228600" algn="l" defTabSz="914400" rtl="0" eaLnBrk="1" latinLnBrk="0" hangingPunct="1">
              <a:spcBef>
                <a:spcPct val="20000"/>
              </a:spcBef>
              <a:buFont typeface="Wingdings 2" pitchFamily="18" charset="2"/>
              <a:buChar char=""/>
              <a:defRPr sz="1800" kern="1200">
                <a:solidFill>
                  <a:schemeClr val="lt1"/>
                </a:solidFill>
                <a:latin typeface="+mn-lt"/>
                <a:ea typeface="+mn-ea"/>
                <a:cs typeface="+mn-cs"/>
              </a:defRPr>
            </a:lvl6pPr>
            <a:lvl7pPr marL="2971800" indent="-228600" algn="l" defTabSz="914400" rtl="0" eaLnBrk="1" latinLnBrk="0" hangingPunct="1">
              <a:spcBef>
                <a:spcPct val="20000"/>
              </a:spcBef>
              <a:buFont typeface="Wingdings 2" pitchFamily="18" charset="2"/>
              <a:buChar char=""/>
              <a:defRPr sz="1800" kern="1200">
                <a:solidFill>
                  <a:schemeClr val="lt1"/>
                </a:solidFill>
                <a:latin typeface="+mn-lt"/>
                <a:ea typeface="+mn-ea"/>
                <a:cs typeface="+mn-cs"/>
              </a:defRPr>
            </a:lvl7pPr>
            <a:lvl8pPr marL="3429000" indent="-228600" algn="l" defTabSz="914400" rtl="0" eaLnBrk="1" latinLnBrk="0" hangingPunct="1">
              <a:spcBef>
                <a:spcPct val="20000"/>
              </a:spcBef>
              <a:buFont typeface="Wingdings 2" pitchFamily="18" charset="2"/>
              <a:buChar char=""/>
              <a:defRPr sz="1800" kern="1200">
                <a:solidFill>
                  <a:schemeClr val="lt1"/>
                </a:solidFill>
                <a:latin typeface="+mn-lt"/>
                <a:ea typeface="+mn-ea"/>
                <a:cs typeface="+mn-cs"/>
              </a:defRPr>
            </a:lvl8pPr>
            <a:lvl9pPr marL="3886200" indent="-228600" algn="l" defTabSz="914400" rtl="0" eaLnBrk="1" latinLnBrk="0" hangingPunct="1">
              <a:spcBef>
                <a:spcPct val="20000"/>
              </a:spcBef>
              <a:buFont typeface="Wingdings 2" pitchFamily="18" charset="2"/>
              <a:buChar char=""/>
              <a:defRPr sz="1800" kern="1200">
                <a:solidFill>
                  <a:schemeClr val="lt1"/>
                </a:solidFill>
                <a:latin typeface="+mn-lt"/>
                <a:ea typeface="+mn-ea"/>
                <a:cs typeface="+mn-cs"/>
              </a:defRPr>
            </a:lvl9pPr>
          </a:lstStyle>
          <a:p>
            <a:pPr marL="0" indent="0" algn="ctr">
              <a:buNone/>
            </a:pPr>
            <a:r>
              <a:rPr lang="es-PE" sz="2400" b="1" dirty="0">
                <a:latin typeface="Bahnschrift Light Condensed" panose="020B0502040204020203" pitchFamily="34" charset="0"/>
              </a:rPr>
              <a:t>Sistemas de mediana y baja temperatura</a:t>
            </a:r>
          </a:p>
        </p:txBody>
      </p:sp>
      <p:sp>
        <p:nvSpPr>
          <p:cNvPr id="7" name="CuadroTexto 6"/>
          <p:cNvSpPr txBox="1"/>
          <p:nvPr/>
        </p:nvSpPr>
        <p:spPr>
          <a:xfrm>
            <a:off x="4566378" y="1826103"/>
            <a:ext cx="4520373" cy="338554"/>
          </a:xfrm>
          <a:prstGeom prst="rect">
            <a:avLst/>
          </a:prstGeom>
          <a:noFill/>
        </p:spPr>
        <p:txBody>
          <a:bodyPr wrap="square" rtlCol="0">
            <a:spAutoFit/>
          </a:bodyPr>
          <a:lstStyle/>
          <a:p>
            <a:pPr marL="428625" indent="-428625">
              <a:buFont typeface="Arial" panose="020B0604020202020204" pitchFamily="34" charset="0"/>
              <a:buChar char="•"/>
            </a:pPr>
            <a:r>
              <a:rPr lang="es-PE" sz="1600" b="1" dirty="0">
                <a:solidFill>
                  <a:schemeClr val="bg1"/>
                </a:solidFill>
                <a:latin typeface="Bahnschrift Light Condensed" panose="020B0502040204020203" pitchFamily="34" charset="0"/>
              </a:rPr>
              <a:t>No se ve alteración de la superficie</a:t>
            </a:r>
          </a:p>
        </p:txBody>
      </p:sp>
      <p:sp>
        <p:nvSpPr>
          <p:cNvPr id="9" name="CuadroTexto 8"/>
          <p:cNvSpPr txBox="1"/>
          <p:nvPr/>
        </p:nvSpPr>
        <p:spPr>
          <a:xfrm>
            <a:off x="4448023" y="1210765"/>
            <a:ext cx="3948854" cy="338554"/>
          </a:xfrm>
          <a:prstGeom prst="rect">
            <a:avLst/>
          </a:prstGeom>
          <a:noFill/>
        </p:spPr>
        <p:txBody>
          <a:bodyPr wrap="square" rtlCol="0">
            <a:spAutoFit/>
          </a:bodyPr>
          <a:lstStyle/>
          <a:p>
            <a:pPr marL="428625" indent="-428625">
              <a:buFont typeface="Arial" panose="020B0604020202020204" pitchFamily="34" charset="0"/>
              <a:buChar char="•"/>
            </a:pPr>
            <a:r>
              <a:rPr lang="es-PE" sz="1600" b="1" dirty="0">
                <a:solidFill>
                  <a:schemeClr val="bg1"/>
                </a:solidFill>
                <a:latin typeface="Bahnschrift Light Condensed" panose="020B0502040204020203" pitchFamily="34" charset="0"/>
              </a:rPr>
              <a:t>Fuera de zonas volcánicas</a:t>
            </a:r>
          </a:p>
        </p:txBody>
      </p:sp>
      <p:sp>
        <p:nvSpPr>
          <p:cNvPr id="10" name="CuadroTexto 9"/>
          <p:cNvSpPr txBox="1"/>
          <p:nvPr/>
        </p:nvSpPr>
        <p:spPr>
          <a:xfrm>
            <a:off x="4609715" y="2707755"/>
            <a:ext cx="4315344" cy="338554"/>
          </a:xfrm>
          <a:prstGeom prst="rect">
            <a:avLst/>
          </a:prstGeom>
          <a:noFill/>
        </p:spPr>
        <p:txBody>
          <a:bodyPr wrap="square" rtlCol="0">
            <a:spAutoFit/>
          </a:bodyPr>
          <a:lstStyle/>
          <a:p>
            <a:pPr marL="428625" indent="-428625">
              <a:buFont typeface="Arial" panose="020B0604020202020204" pitchFamily="34" charset="0"/>
              <a:buChar char="•"/>
            </a:pPr>
            <a:r>
              <a:rPr lang="es-PE" sz="1600" b="1" dirty="0">
                <a:solidFill>
                  <a:schemeClr val="bg1"/>
                </a:solidFill>
                <a:latin typeface="Bahnschrift Light Condensed" panose="020B0502040204020203" pitchFamily="34" charset="0"/>
              </a:rPr>
              <a:t>Aguas termales o piscinas hirviendo</a:t>
            </a:r>
          </a:p>
        </p:txBody>
      </p:sp>
      <p:sp>
        <p:nvSpPr>
          <p:cNvPr id="11" name="CuadroTexto 10"/>
          <p:cNvSpPr txBox="1"/>
          <p:nvPr/>
        </p:nvSpPr>
        <p:spPr>
          <a:xfrm>
            <a:off x="4609716" y="3576722"/>
            <a:ext cx="3830498" cy="338554"/>
          </a:xfrm>
          <a:prstGeom prst="rect">
            <a:avLst/>
          </a:prstGeom>
          <a:noFill/>
        </p:spPr>
        <p:txBody>
          <a:bodyPr wrap="square" rtlCol="0">
            <a:spAutoFit/>
          </a:bodyPr>
          <a:lstStyle/>
          <a:p>
            <a:pPr marL="428625" indent="-428625">
              <a:buFont typeface="Arial" panose="020B0604020202020204" pitchFamily="34" charset="0"/>
              <a:buChar char="•"/>
            </a:pPr>
            <a:r>
              <a:rPr lang="es-PE" sz="1600" b="1" dirty="0">
                <a:solidFill>
                  <a:schemeClr val="bg1"/>
                </a:solidFill>
                <a:latin typeface="Bahnschrift Light Condensed" panose="020B0502040204020203" pitchFamily="34" charset="0"/>
              </a:rPr>
              <a:t>Fuente de calor: roca caliente</a:t>
            </a:r>
          </a:p>
        </p:txBody>
      </p:sp>
      <p:sp>
        <p:nvSpPr>
          <p:cNvPr id="12" name="CuadroTexto 11"/>
          <p:cNvSpPr txBox="1"/>
          <p:nvPr/>
        </p:nvSpPr>
        <p:spPr>
          <a:xfrm>
            <a:off x="4639864" y="4476969"/>
            <a:ext cx="4285196" cy="523220"/>
          </a:xfrm>
          <a:prstGeom prst="rect">
            <a:avLst/>
          </a:prstGeom>
          <a:noFill/>
        </p:spPr>
        <p:txBody>
          <a:bodyPr wrap="square" rtlCol="0">
            <a:spAutoFit/>
          </a:bodyPr>
          <a:lstStyle/>
          <a:p>
            <a:pPr marL="428625" indent="-428625">
              <a:buFont typeface="Arial" panose="020B0604020202020204" pitchFamily="34" charset="0"/>
              <a:buChar char="•"/>
            </a:pPr>
            <a:r>
              <a:rPr lang="es-PE" sz="1400" b="1" dirty="0">
                <a:solidFill>
                  <a:schemeClr val="bg1"/>
                </a:solidFill>
                <a:latin typeface="Bahnschrift Light Condensed" panose="020B0502040204020203" pitchFamily="34" charset="0"/>
              </a:rPr>
              <a:t>Temperatura del depósito a 1 km de profundidad por debajo de 200 ° C.</a:t>
            </a:r>
          </a:p>
        </p:txBody>
      </p:sp>
      <p:sp>
        <p:nvSpPr>
          <p:cNvPr id="13" name="Rectángulo redondeado 12"/>
          <p:cNvSpPr/>
          <p:nvPr/>
        </p:nvSpPr>
        <p:spPr>
          <a:xfrm>
            <a:off x="655982" y="2671084"/>
            <a:ext cx="2156792" cy="1681877"/>
          </a:xfrm>
          <a:prstGeom prst="round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r>
              <a:rPr lang="es-PE" b="1" dirty="0">
                <a:latin typeface="Bahnschrift Light Condensed" panose="020B0502040204020203" pitchFamily="34" charset="0"/>
              </a:rPr>
              <a:t>Ideales para uso directo</a:t>
            </a:r>
          </a:p>
        </p:txBody>
      </p:sp>
    </p:spTree>
    <p:extLst>
      <p:ext uri="{BB962C8B-B14F-4D97-AF65-F5344CB8AC3E}">
        <p14:creationId xmlns:p14="http://schemas.microsoft.com/office/powerpoint/2010/main" val="3021211661"/>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circle(in)">
                                      <p:cBhvr>
                                        <p:cTn id="7" dur="20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1000"/>
                                        <p:tgtEl>
                                          <p:spTgt spid="9"/>
                                        </p:tgtEl>
                                      </p:cBhvr>
                                    </p:animEffect>
                                    <p:anim calcmode="lin" valueType="num">
                                      <p:cBhvr>
                                        <p:cTn id="20" dur="1000" fill="hold"/>
                                        <p:tgtEl>
                                          <p:spTgt spid="9"/>
                                        </p:tgtEl>
                                        <p:attrNameLst>
                                          <p:attrName>ppt_x</p:attrName>
                                        </p:attrNameLst>
                                      </p:cBhvr>
                                      <p:tavLst>
                                        <p:tav tm="0">
                                          <p:val>
                                            <p:strVal val="#ppt_x"/>
                                          </p:val>
                                        </p:tav>
                                        <p:tav tm="100000">
                                          <p:val>
                                            <p:strVal val="#ppt_x"/>
                                          </p:val>
                                        </p:tav>
                                      </p:tavLst>
                                    </p:anim>
                                    <p:anim calcmode="lin" valueType="num">
                                      <p:cBhvr>
                                        <p:cTn id="21"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fade">
                                      <p:cBhvr>
                                        <p:cTn id="26" dur="1000"/>
                                        <p:tgtEl>
                                          <p:spTgt spid="10"/>
                                        </p:tgtEl>
                                      </p:cBhvr>
                                    </p:animEffect>
                                    <p:anim calcmode="lin" valueType="num">
                                      <p:cBhvr>
                                        <p:cTn id="27" dur="1000" fill="hold"/>
                                        <p:tgtEl>
                                          <p:spTgt spid="10"/>
                                        </p:tgtEl>
                                        <p:attrNameLst>
                                          <p:attrName>ppt_x</p:attrName>
                                        </p:attrNameLst>
                                      </p:cBhvr>
                                      <p:tavLst>
                                        <p:tav tm="0">
                                          <p:val>
                                            <p:strVal val="#ppt_x"/>
                                          </p:val>
                                        </p:tav>
                                        <p:tav tm="100000">
                                          <p:val>
                                            <p:strVal val="#ppt_x"/>
                                          </p:val>
                                        </p:tav>
                                      </p:tavLst>
                                    </p:anim>
                                    <p:anim calcmode="lin" valueType="num">
                                      <p:cBhvr>
                                        <p:cTn id="28"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fade">
                                      <p:cBhvr>
                                        <p:cTn id="33" dur="1000"/>
                                        <p:tgtEl>
                                          <p:spTgt spid="11"/>
                                        </p:tgtEl>
                                      </p:cBhvr>
                                    </p:animEffect>
                                    <p:anim calcmode="lin" valueType="num">
                                      <p:cBhvr>
                                        <p:cTn id="34" dur="1000" fill="hold"/>
                                        <p:tgtEl>
                                          <p:spTgt spid="11"/>
                                        </p:tgtEl>
                                        <p:attrNameLst>
                                          <p:attrName>ppt_x</p:attrName>
                                        </p:attrNameLst>
                                      </p:cBhvr>
                                      <p:tavLst>
                                        <p:tav tm="0">
                                          <p:val>
                                            <p:strVal val="#ppt_x"/>
                                          </p:val>
                                        </p:tav>
                                        <p:tav tm="100000">
                                          <p:val>
                                            <p:strVal val="#ppt_x"/>
                                          </p:val>
                                        </p:tav>
                                      </p:tavLst>
                                    </p:anim>
                                    <p:anim calcmode="lin" valueType="num">
                                      <p:cBhvr>
                                        <p:cTn id="35"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grpId="0" nodeType="clickEffect">
                                  <p:stCondLst>
                                    <p:cond delay="0"/>
                                  </p:stCondLst>
                                  <p:childTnLst>
                                    <p:set>
                                      <p:cBhvr>
                                        <p:cTn id="39" dur="1" fill="hold">
                                          <p:stCondLst>
                                            <p:cond delay="0"/>
                                          </p:stCondLst>
                                        </p:cTn>
                                        <p:tgtEl>
                                          <p:spTgt spid="12"/>
                                        </p:tgtEl>
                                        <p:attrNameLst>
                                          <p:attrName>style.visibility</p:attrName>
                                        </p:attrNameLst>
                                      </p:cBhvr>
                                      <p:to>
                                        <p:strVal val="visible"/>
                                      </p:to>
                                    </p:set>
                                    <p:animEffect transition="in" filter="fade">
                                      <p:cBhvr>
                                        <p:cTn id="40" dur="1000"/>
                                        <p:tgtEl>
                                          <p:spTgt spid="12"/>
                                        </p:tgtEl>
                                      </p:cBhvr>
                                    </p:animEffect>
                                    <p:anim calcmode="lin" valueType="num">
                                      <p:cBhvr>
                                        <p:cTn id="41" dur="1000" fill="hold"/>
                                        <p:tgtEl>
                                          <p:spTgt spid="12"/>
                                        </p:tgtEl>
                                        <p:attrNameLst>
                                          <p:attrName>ppt_x</p:attrName>
                                        </p:attrNameLst>
                                      </p:cBhvr>
                                      <p:tavLst>
                                        <p:tav tm="0">
                                          <p:val>
                                            <p:strVal val="#ppt_x"/>
                                          </p:val>
                                        </p:tav>
                                        <p:tav tm="100000">
                                          <p:val>
                                            <p:strVal val="#ppt_x"/>
                                          </p:val>
                                        </p:tav>
                                      </p:tavLst>
                                    </p:anim>
                                    <p:anim calcmode="lin" valueType="num">
                                      <p:cBhvr>
                                        <p:cTn id="42"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53" presetClass="entr" presetSubtype="16" fill="hold" grpId="0" nodeType="clickEffect">
                                  <p:stCondLst>
                                    <p:cond delay="0"/>
                                  </p:stCondLst>
                                  <p:childTnLst>
                                    <p:set>
                                      <p:cBhvr>
                                        <p:cTn id="46" dur="1" fill="hold">
                                          <p:stCondLst>
                                            <p:cond delay="0"/>
                                          </p:stCondLst>
                                        </p:cTn>
                                        <p:tgtEl>
                                          <p:spTgt spid="13"/>
                                        </p:tgtEl>
                                        <p:attrNameLst>
                                          <p:attrName>style.visibility</p:attrName>
                                        </p:attrNameLst>
                                      </p:cBhvr>
                                      <p:to>
                                        <p:strVal val="visible"/>
                                      </p:to>
                                    </p:set>
                                    <p:anim calcmode="lin" valueType="num">
                                      <p:cBhvr>
                                        <p:cTn id="47" dur="1000" fill="hold"/>
                                        <p:tgtEl>
                                          <p:spTgt spid="13"/>
                                        </p:tgtEl>
                                        <p:attrNameLst>
                                          <p:attrName>ppt_w</p:attrName>
                                        </p:attrNameLst>
                                      </p:cBhvr>
                                      <p:tavLst>
                                        <p:tav tm="0">
                                          <p:val>
                                            <p:fltVal val="0"/>
                                          </p:val>
                                        </p:tav>
                                        <p:tav tm="100000">
                                          <p:val>
                                            <p:strVal val="#ppt_w"/>
                                          </p:val>
                                        </p:tav>
                                      </p:tavLst>
                                    </p:anim>
                                    <p:anim calcmode="lin" valueType="num">
                                      <p:cBhvr>
                                        <p:cTn id="48" dur="1000" fill="hold"/>
                                        <p:tgtEl>
                                          <p:spTgt spid="13"/>
                                        </p:tgtEl>
                                        <p:attrNameLst>
                                          <p:attrName>ppt_h</p:attrName>
                                        </p:attrNameLst>
                                      </p:cBhvr>
                                      <p:tavLst>
                                        <p:tav tm="0">
                                          <p:val>
                                            <p:fltVal val="0"/>
                                          </p:val>
                                        </p:tav>
                                        <p:tav tm="100000">
                                          <p:val>
                                            <p:strVal val="#ppt_h"/>
                                          </p:val>
                                        </p:tav>
                                      </p:tavLst>
                                    </p:anim>
                                    <p:animEffect transition="in" filter="fade">
                                      <p:cBhvr>
                                        <p:cTn id="49"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9" grpId="0"/>
      <p:bldP spid="10" grpId="0"/>
      <p:bldP spid="11" grpId="0"/>
      <p:bldP spid="12" grpId="0"/>
      <p:bldP spid="13"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número de diapositiva 3"/>
          <p:cNvSpPr>
            <a:spLocks noGrp="1"/>
          </p:cNvSpPr>
          <p:nvPr>
            <p:ph type="sldNum" sz="quarter" idx="4294967295"/>
          </p:nvPr>
        </p:nvSpPr>
        <p:spPr>
          <a:xfrm>
            <a:off x="7975602" y="5624513"/>
            <a:ext cx="1148195" cy="273844"/>
          </a:xfrm>
          <a:prstGeom prst="rect">
            <a:avLst/>
          </a:prstGeom>
        </p:spPr>
        <p:txBody>
          <a:bodyPr/>
          <a:lstStyle/>
          <a:p>
            <a:fld id="{4FAB73BC-B049-4115-A692-8D63A059BFB8}" type="slidenum">
              <a:rPr lang="en-US" smtClean="0"/>
              <a:pPr/>
              <a:t>32</a:t>
            </a:fld>
            <a:endParaRPr lang="en-US" dirty="0"/>
          </a:p>
        </p:txBody>
      </p:sp>
      <p:pic>
        <p:nvPicPr>
          <p:cNvPr id="6" name="Picture 2" descr="Imagen relacionada"/>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 y="857250"/>
            <a:ext cx="5592488" cy="2484000"/>
          </a:xfrm>
          <a:prstGeom prst="rect">
            <a:avLst/>
          </a:prstGeom>
          <a:noFill/>
          <a:extLst>
            <a:ext uri="{909E8E84-426E-40DD-AFC4-6F175D3DCCD1}">
              <a14:hiddenFill xmlns:a14="http://schemas.microsoft.com/office/drawing/2010/main">
                <a:solidFill>
                  <a:srgbClr val="FFFFFF"/>
                </a:solidFill>
              </a14:hiddenFill>
            </a:ext>
          </a:extLst>
        </p:spPr>
      </p:pic>
      <p:pic>
        <p:nvPicPr>
          <p:cNvPr id="8" name="Imagen 7"/>
          <p:cNvPicPr>
            <a:picLocks noChangeAspect="1"/>
          </p:cNvPicPr>
          <p:nvPr/>
        </p:nvPicPr>
        <p:blipFill rotWithShape="1">
          <a:blip r:embed="rId3" cstate="print">
            <a:extLst>
              <a:ext uri="{28A0092B-C50C-407E-A947-70E740481C1C}">
                <a14:useLocalDpi xmlns:a14="http://schemas.microsoft.com/office/drawing/2010/main" val="0"/>
              </a:ext>
            </a:extLst>
          </a:blip>
          <a:srcRect t="45471" b="-5327"/>
          <a:stretch/>
        </p:blipFill>
        <p:spPr>
          <a:xfrm>
            <a:off x="5592485" y="847591"/>
            <a:ext cx="3547541" cy="2831159"/>
          </a:xfrm>
          <a:prstGeom prst="rect">
            <a:avLst/>
          </a:prstGeom>
        </p:spPr>
      </p:pic>
      <p:pic>
        <p:nvPicPr>
          <p:cNvPr id="10" name="Picture 2" descr="Imagen relacionada"/>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 y="3246750"/>
            <a:ext cx="4204574" cy="2754000"/>
          </a:xfrm>
          <a:prstGeom prst="rect">
            <a:avLst/>
          </a:prstGeom>
          <a:noFill/>
          <a:extLst>
            <a:ext uri="{909E8E84-426E-40DD-AFC4-6F175D3DCCD1}">
              <a14:hiddenFill xmlns:a14="http://schemas.microsoft.com/office/drawing/2010/main">
                <a:solidFill>
                  <a:srgbClr val="FFFFFF"/>
                </a:solidFill>
              </a14:hiddenFill>
            </a:ext>
          </a:extLst>
        </p:spPr>
      </p:pic>
      <p:sp>
        <p:nvSpPr>
          <p:cNvPr id="11" name="CuadroTexto 10"/>
          <p:cNvSpPr txBox="1"/>
          <p:nvPr/>
        </p:nvSpPr>
        <p:spPr>
          <a:xfrm>
            <a:off x="3252854" y="2099251"/>
            <a:ext cx="2813592" cy="507831"/>
          </a:xfrm>
          <a:prstGeom prst="rect">
            <a:avLst/>
          </a:prstGeom>
          <a:noFill/>
        </p:spPr>
        <p:txBody>
          <a:bodyPr wrap="none" rtlCol="0">
            <a:spAutoFit/>
          </a:bodyPr>
          <a:lstStyle/>
          <a:p>
            <a:pPr algn="ctr"/>
            <a:r>
              <a:rPr lang="es-PE" sz="2700" b="1" dirty="0">
                <a:solidFill>
                  <a:schemeClr val="bg1"/>
                </a:solidFill>
                <a:latin typeface="Bahnschrift Light Condensed" panose="020B0502040204020203" pitchFamily="34" charset="0"/>
              </a:rPr>
              <a:t>USOS DIRECTOS</a:t>
            </a:r>
          </a:p>
        </p:txBody>
      </p:sp>
      <p:pic>
        <p:nvPicPr>
          <p:cNvPr id="4100" name="Picture 4" descr="Resultado de imagen para greenhouses iceland"/>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194006" y="3327750"/>
            <a:ext cx="4949995" cy="2673000"/>
          </a:xfrm>
          <a:prstGeom prst="rect">
            <a:avLst/>
          </a:prstGeom>
          <a:noFill/>
          <a:extLst>
            <a:ext uri="{909E8E84-426E-40DD-AFC4-6F175D3DCCD1}">
              <a14:hiddenFill xmlns:a14="http://schemas.microsoft.com/office/drawing/2010/main">
                <a:solidFill>
                  <a:srgbClr val="FFFFFF"/>
                </a:solidFill>
              </a14:hiddenFill>
            </a:ext>
          </a:extLst>
        </p:spPr>
      </p:pic>
      <p:sp>
        <p:nvSpPr>
          <p:cNvPr id="13" name="CuadroTexto 12"/>
          <p:cNvSpPr txBox="1"/>
          <p:nvPr/>
        </p:nvSpPr>
        <p:spPr>
          <a:xfrm>
            <a:off x="-3978" y="1903042"/>
            <a:ext cx="3044423" cy="415498"/>
          </a:xfrm>
          <a:prstGeom prst="rect">
            <a:avLst/>
          </a:prstGeom>
          <a:noFill/>
        </p:spPr>
        <p:txBody>
          <a:bodyPr wrap="none" rtlCol="0">
            <a:spAutoFit/>
          </a:bodyPr>
          <a:lstStyle/>
          <a:p>
            <a:pPr marL="342900" indent="-342900">
              <a:buFont typeface="Wingdings" panose="05000000000000000000" pitchFamily="2" charset="2"/>
              <a:buChar char="ü"/>
            </a:pPr>
            <a:r>
              <a:rPr lang="es-PE" sz="2100" dirty="0">
                <a:solidFill>
                  <a:schemeClr val="bg1"/>
                </a:solidFill>
                <a:latin typeface="Bahnschrift Light Condensed" panose="020B0502040204020203" pitchFamily="34" charset="0"/>
              </a:rPr>
              <a:t>Piscinas, spas, saunas</a:t>
            </a:r>
          </a:p>
        </p:txBody>
      </p:sp>
      <p:sp>
        <p:nvSpPr>
          <p:cNvPr id="14" name="CuadroTexto 13"/>
          <p:cNvSpPr txBox="1"/>
          <p:nvPr/>
        </p:nvSpPr>
        <p:spPr>
          <a:xfrm>
            <a:off x="5728675" y="2832941"/>
            <a:ext cx="3659976" cy="415498"/>
          </a:xfrm>
          <a:prstGeom prst="rect">
            <a:avLst/>
          </a:prstGeom>
          <a:noFill/>
        </p:spPr>
        <p:txBody>
          <a:bodyPr wrap="none" rtlCol="0">
            <a:spAutoFit/>
          </a:bodyPr>
          <a:lstStyle/>
          <a:p>
            <a:pPr marL="342900" indent="-342900">
              <a:buFont typeface="Wingdings" panose="05000000000000000000" pitchFamily="2" charset="2"/>
              <a:buChar char="ü"/>
            </a:pPr>
            <a:r>
              <a:rPr lang="es-PE" sz="2100" dirty="0">
                <a:latin typeface="Bahnschrift Light Condensed" panose="020B0502040204020203" pitchFamily="34" charset="0"/>
              </a:rPr>
              <a:t>Calentamiento de hogares</a:t>
            </a:r>
          </a:p>
        </p:txBody>
      </p:sp>
      <p:sp>
        <p:nvSpPr>
          <p:cNvPr id="15" name="CuadroTexto 14"/>
          <p:cNvSpPr txBox="1"/>
          <p:nvPr/>
        </p:nvSpPr>
        <p:spPr>
          <a:xfrm>
            <a:off x="617372" y="4684957"/>
            <a:ext cx="2651688" cy="415498"/>
          </a:xfrm>
          <a:prstGeom prst="rect">
            <a:avLst/>
          </a:prstGeom>
          <a:noFill/>
        </p:spPr>
        <p:txBody>
          <a:bodyPr wrap="none" rtlCol="0">
            <a:spAutoFit/>
          </a:bodyPr>
          <a:lstStyle/>
          <a:p>
            <a:pPr marL="342900" indent="-342900">
              <a:buFont typeface="Wingdings" panose="05000000000000000000" pitchFamily="2" charset="2"/>
              <a:buChar char="ü"/>
            </a:pPr>
            <a:r>
              <a:rPr lang="es-PE" sz="2100" dirty="0">
                <a:latin typeface="Bahnschrift Light Condensed" panose="020B0502040204020203" pitchFamily="34" charset="0"/>
              </a:rPr>
              <a:t>Deshielo de calles</a:t>
            </a:r>
          </a:p>
        </p:txBody>
      </p:sp>
      <p:sp>
        <p:nvSpPr>
          <p:cNvPr id="16" name="CuadroTexto 15"/>
          <p:cNvSpPr txBox="1"/>
          <p:nvPr/>
        </p:nvSpPr>
        <p:spPr>
          <a:xfrm>
            <a:off x="4411066" y="3492202"/>
            <a:ext cx="2069797" cy="415498"/>
          </a:xfrm>
          <a:prstGeom prst="rect">
            <a:avLst/>
          </a:prstGeom>
          <a:noFill/>
        </p:spPr>
        <p:txBody>
          <a:bodyPr wrap="none" rtlCol="0">
            <a:spAutoFit/>
          </a:bodyPr>
          <a:lstStyle/>
          <a:p>
            <a:pPr marL="342900" indent="-342900">
              <a:buFont typeface="Wingdings" panose="05000000000000000000" pitchFamily="2" charset="2"/>
              <a:buChar char="ü"/>
            </a:pPr>
            <a:r>
              <a:rPr lang="es-PE" sz="2100" dirty="0">
                <a:solidFill>
                  <a:schemeClr val="bg1"/>
                </a:solidFill>
                <a:latin typeface="Bahnschrift Light Condensed" panose="020B0502040204020203" pitchFamily="34" charset="0"/>
              </a:rPr>
              <a:t>Invernaderos</a:t>
            </a:r>
          </a:p>
        </p:txBody>
      </p:sp>
      <p:sp>
        <p:nvSpPr>
          <p:cNvPr id="12" name="Text Box 37"/>
          <p:cNvSpPr txBox="1">
            <a:spLocks noChangeArrowheads="1"/>
          </p:cNvSpPr>
          <p:nvPr/>
        </p:nvSpPr>
        <p:spPr bwMode="auto">
          <a:xfrm>
            <a:off x="75010" y="5666185"/>
            <a:ext cx="2035969" cy="207749"/>
          </a:xfrm>
          <a:prstGeom prst="rect">
            <a:avLst/>
          </a:prstGeom>
          <a:noFill/>
          <a:ln w="9525">
            <a:noFill/>
            <a:miter lim="800000"/>
            <a:headEnd/>
            <a:tailEnd/>
          </a:ln>
        </p:spPr>
        <p:txBody>
          <a:bodyPr>
            <a:spAutoFit/>
          </a:bodyPr>
          <a:lstStyle/>
          <a:p>
            <a:pPr>
              <a:spcBef>
                <a:spcPct val="50000"/>
              </a:spcBef>
            </a:pPr>
            <a:r>
              <a:rPr lang="es-ES_tradnl" sz="750" b="1" dirty="0"/>
              <a:t>MSC. XIMENA GUARDIA MUGURUZA</a:t>
            </a:r>
            <a:endParaRPr lang="es-ES" sz="750" b="1" dirty="0"/>
          </a:p>
        </p:txBody>
      </p:sp>
    </p:spTree>
    <p:extLst>
      <p:ext uri="{BB962C8B-B14F-4D97-AF65-F5344CB8AC3E}">
        <p14:creationId xmlns:p14="http://schemas.microsoft.com/office/powerpoint/2010/main" val="3682614976"/>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arn(inVertical)">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barn(inVertical)">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barn(inVertical)">
                                      <p:cBhvr>
                                        <p:cTn id="17" dur="500"/>
                                        <p:tgtEl>
                                          <p:spTgt spid="15"/>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barn(inVertical)">
                                      <p:cBhvr>
                                        <p:cTn id="2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P spid="16"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Grupo 15"/>
          <p:cNvGrpSpPr/>
          <p:nvPr/>
        </p:nvGrpSpPr>
        <p:grpSpPr>
          <a:xfrm>
            <a:off x="5044033" y="3152162"/>
            <a:ext cx="3711291" cy="2781000"/>
            <a:chOff x="6725377" y="3059882"/>
            <a:chExt cx="4948388" cy="3708000"/>
          </a:xfrm>
        </p:grpSpPr>
        <p:pic>
          <p:nvPicPr>
            <p:cNvPr id="3" name="Imagen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25378" y="3059882"/>
              <a:ext cx="4948387" cy="3708000"/>
            </a:xfrm>
            <a:prstGeom prst="rect">
              <a:avLst/>
            </a:prstGeom>
          </p:spPr>
        </p:pic>
        <p:sp>
          <p:nvSpPr>
            <p:cNvPr id="4" name="Rectángulo redondeado 3"/>
            <p:cNvSpPr/>
            <p:nvPr/>
          </p:nvSpPr>
          <p:spPr>
            <a:xfrm>
              <a:off x="6725377" y="6209642"/>
              <a:ext cx="4948387" cy="547318"/>
            </a:xfrm>
            <a:prstGeom prst="round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r>
                <a:rPr lang="es-PE" sz="1800" b="1" dirty="0">
                  <a:solidFill>
                    <a:prstClr val="white"/>
                  </a:solidFill>
                </a:rPr>
                <a:t>Invernaderos, Secado y procesamiento de alimentos</a:t>
              </a:r>
            </a:p>
          </p:txBody>
        </p:sp>
      </p:grpSp>
      <p:grpSp>
        <p:nvGrpSpPr>
          <p:cNvPr id="14" name="Grupo 13"/>
          <p:cNvGrpSpPr/>
          <p:nvPr/>
        </p:nvGrpSpPr>
        <p:grpSpPr>
          <a:xfrm>
            <a:off x="253167" y="925259"/>
            <a:ext cx="4095000" cy="2457000"/>
            <a:chOff x="337556" y="90679"/>
            <a:chExt cx="5460000" cy="3276000"/>
          </a:xfrm>
        </p:grpSpPr>
        <p:pic>
          <p:nvPicPr>
            <p:cNvPr id="6" name="Imagen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7556" y="90679"/>
              <a:ext cx="5460000" cy="3276000"/>
            </a:xfrm>
            <a:prstGeom prst="rect">
              <a:avLst/>
            </a:prstGeom>
          </p:spPr>
        </p:pic>
        <p:sp>
          <p:nvSpPr>
            <p:cNvPr id="9" name="Rectángulo redondeado 8"/>
            <p:cNvSpPr/>
            <p:nvPr/>
          </p:nvSpPr>
          <p:spPr>
            <a:xfrm>
              <a:off x="337556" y="2934879"/>
              <a:ext cx="5460000" cy="431800"/>
            </a:xfrm>
            <a:prstGeom prst="round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r>
                <a:rPr lang="es-PE" sz="1800" b="1" dirty="0">
                  <a:solidFill>
                    <a:prstClr val="white"/>
                  </a:solidFill>
                </a:rPr>
                <a:t>Calefacción en zonas </a:t>
              </a:r>
              <a:r>
                <a:rPr lang="es-PE" sz="1800" b="1" dirty="0" err="1">
                  <a:solidFill>
                    <a:prstClr val="white"/>
                  </a:solidFill>
                </a:rPr>
                <a:t>altoandinas</a:t>
              </a:r>
              <a:endParaRPr lang="es-PE" sz="1800" b="1" dirty="0">
                <a:solidFill>
                  <a:prstClr val="white"/>
                </a:solidFill>
              </a:endParaRPr>
            </a:p>
          </p:txBody>
        </p:sp>
      </p:grpSp>
      <p:grpSp>
        <p:nvGrpSpPr>
          <p:cNvPr id="17" name="Grupo 16"/>
          <p:cNvGrpSpPr/>
          <p:nvPr/>
        </p:nvGrpSpPr>
        <p:grpSpPr>
          <a:xfrm>
            <a:off x="189689" y="3425571"/>
            <a:ext cx="4221957" cy="2500313"/>
            <a:chOff x="252918" y="3424428"/>
            <a:chExt cx="5629276" cy="3333750"/>
          </a:xfrm>
        </p:grpSpPr>
        <p:pic>
          <p:nvPicPr>
            <p:cNvPr id="5" name="Imagen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52919" y="3424428"/>
              <a:ext cx="5629275" cy="3333750"/>
            </a:xfrm>
            <a:prstGeom prst="rect">
              <a:avLst/>
            </a:prstGeom>
          </p:spPr>
        </p:pic>
        <p:sp>
          <p:nvSpPr>
            <p:cNvPr id="12" name="Rectángulo redondeado 11"/>
            <p:cNvSpPr/>
            <p:nvPr/>
          </p:nvSpPr>
          <p:spPr>
            <a:xfrm>
              <a:off x="252918" y="6310682"/>
              <a:ext cx="5629275" cy="431800"/>
            </a:xfrm>
            <a:prstGeom prst="round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r>
                <a:rPr lang="es-PE" sz="1800" b="1" dirty="0">
                  <a:solidFill>
                    <a:prstClr val="white"/>
                  </a:solidFill>
                </a:rPr>
                <a:t>Calefacción para la crianza de animales</a:t>
              </a:r>
            </a:p>
          </p:txBody>
        </p:sp>
      </p:grpSp>
      <p:grpSp>
        <p:nvGrpSpPr>
          <p:cNvPr id="15" name="Grupo 14"/>
          <p:cNvGrpSpPr/>
          <p:nvPr/>
        </p:nvGrpSpPr>
        <p:grpSpPr>
          <a:xfrm>
            <a:off x="4980556" y="925259"/>
            <a:ext cx="3711290" cy="2265887"/>
            <a:chOff x="6640740" y="90679"/>
            <a:chExt cx="4948387" cy="3021182"/>
          </a:xfrm>
        </p:grpSpPr>
        <p:pic>
          <p:nvPicPr>
            <p:cNvPr id="2050" name="Picture 2" descr="Resultado de imagen para acuicultura trucha"/>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995470" y="90679"/>
              <a:ext cx="4408200" cy="2844000"/>
            </a:xfrm>
            <a:prstGeom prst="rect">
              <a:avLst/>
            </a:prstGeom>
            <a:noFill/>
            <a:extLst>
              <a:ext uri="{909E8E84-426E-40DD-AFC4-6F175D3DCCD1}">
                <a14:hiddenFill xmlns:a14="http://schemas.microsoft.com/office/drawing/2010/main">
                  <a:solidFill>
                    <a:srgbClr val="FFFFFF"/>
                  </a:solidFill>
                </a14:hiddenFill>
              </a:ext>
            </a:extLst>
          </p:spPr>
        </p:pic>
        <p:sp>
          <p:nvSpPr>
            <p:cNvPr id="11" name="Rectángulo redondeado 10"/>
            <p:cNvSpPr/>
            <p:nvPr/>
          </p:nvSpPr>
          <p:spPr>
            <a:xfrm>
              <a:off x="6640740" y="2680061"/>
              <a:ext cx="4948387" cy="431800"/>
            </a:xfrm>
            <a:prstGeom prst="round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r>
                <a:rPr lang="es-PE" sz="1800" b="1" dirty="0">
                  <a:solidFill>
                    <a:prstClr val="white"/>
                  </a:solidFill>
                </a:rPr>
                <a:t>Acuicultura</a:t>
              </a:r>
            </a:p>
          </p:txBody>
        </p:sp>
      </p:grpSp>
      <p:grpSp>
        <p:nvGrpSpPr>
          <p:cNvPr id="18" name="Grupo 17"/>
          <p:cNvGrpSpPr/>
          <p:nvPr/>
        </p:nvGrpSpPr>
        <p:grpSpPr>
          <a:xfrm>
            <a:off x="2872195" y="2282595"/>
            <a:ext cx="3711290" cy="2692625"/>
            <a:chOff x="3829592" y="1900459"/>
            <a:chExt cx="4948387" cy="3590167"/>
          </a:xfrm>
        </p:grpSpPr>
        <p:pic>
          <p:nvPicPr>
            <p:cNvPr id="2052" name="Picture 4" descr="Resultado de imagen para baños del inca"/>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944356" y="1900459"/>
              <a:ext cx="4802556" cy="3204000"/>
            </a:xfrm>
            <a:prstGeom prst="rect">
              <a:avLst/>
            </a:prstGeom>
            <a:noFill/>
            <a:extLst>
              <a:ext uri="{909E8E84-426E-40DD-AFC4-6F175D3DCCD1}">
                <a14:hiddenFill xmlns:a14="http://schemas.microsoft.com/office/drawing/2010/main">
                  <a:solidFill>
                    <a:srgbClr val="FFFFFF"/>
                  </a:solidFill>
                </a14:hiddenFill>
              </a:ext>
            </a:extLst>
          </p:spPr>
        </p:pic>
        <p:sp>
          <p:nvSpPr>
            <p:cNvPr id="13" name="Rectángulo redondeado 12"/>
            <p:cNvSpPr/>
            <p:nvPr/>
          </p:nvSpPr>
          <p:spPr>
            <a:xfrm>
              <a:off x="3829592" y="5058826"/>
              <a:ext cx="4948387" cy="431800"/>
            </a:xfrm>
            <a:prstGeom prst="round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r>
                <a:rPr lang="es-PE" sz="1800" b="1" dirty="0">
                  <a:solidFill>
                    <a:prstClr val="white"/>
                  </a:solidFill>
                </a:rPr>
                <a:t>Turismo y recreación</a:t>
              </a:r>
            </a:p>
          </p:txBody>
        </p:sp>
      </p:grpSp>
    </p:spTree>
    <p:extLst>
      <p:ext uri="{BB962C8B-B14F-4D97-AF65-F5344CB8AC3E}">
        <p14:creationId xmlns:p14="http://schemas.microsoft.com/office/powerpoint/2010/main" val="3415590655"/>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circle(in)">
                                      <p:cBhvr>
                                        <p:cTn id="7" dur="10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1000"/>
                                        <p:tgtEl>
                                          <p:spTgt spid="17"/>
                                        </p:tgtEl>
                                      </p:cBhvr>
                                    </p:animEffect>
                                    <p:anim calcmode="lin" valueType="num">
                                      <p:cBhvr>
                                        <p:cTn id="13" dur="1000" fill="hold"/>
                                        <p:tgtEl>
                                          <p:spTgt spid="17"/>
                                        </p:tgtEl>
                                        <p:attrNameLst>
                                          <p:attrName>ppt_x</p:attrName>
                                        </p:attrNameLst>
                                      </p:cBhvr>
                                      <p:tavLst>
                                        <p:tav tm="0">
                                          <p:val>
                                            <p:strVal val="#ppt_x"/>
                                          </p:val>
                                        </p:tav>
                                        <p:tav tm="100000">
                                          <p:val>
                                            <p:strVal val="#ppt_x"/>
                                          </p:val>
                                        </p:tav>
                                      </p:tavLst>
                                    </p:anim>
                                    <p:anim calcmode="lin" valueType="num">
                                      <p:cBhvr>
                                        <p:cTn id="14"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6" presetClass="entr" presetSubtype="16" fill="hold" nodeType="click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circle(in)">
                                      <p:cBhvr>
                                        <p:cTn id="19" dur="1000"/>
                                        <p:tgtEl>
                                          <p:spTgt spid="15"/>
                                        </p:tgtEl>
                                      </p:cBhvr>
                                    </p:animEffect>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nodeType="clickEffect">
                                  <p:stCondLst>
                                    <p:cond delay="0"/>
                                  </p:stCondLst>
                                  <p:childTnLst>
                                    <p:set>
                                      <p:cBhvr>
                                        <p:cTn id="23" dur="1" fill="hold">
                                          <p:stCondLst>
                                            <p:cond delay="0"/>
                                          </p:stCondLst>
                                        </p:cTn>
                                        <p:tgtEl>
                                          <p:spTgt spid="16"/>
                                        </p:tgtEl>
                                        <p:attrNameLst>
                                          <p:attrName>style.visibility</p:attrName>
                                        </p:attrNameLst>
                                      </p:cBhvr>
                                      <p:to>
                                        <p:strVal val="visible"/>
                                      </p:to>
                                    </p:set>
                                    <p:animEffect transition="in" filter="fade">
                                      <p:cBhvr>
                                        <p:cTn id="24" dur="1000"/>
                                        <p:tgtEl>
                                          <p:spTgt spid="16"/>
                                        </p:tgtEl>
                                      </p:cBhvr>
                                    </p:animEffect>
                                    <p:anim calcmode="lin" valueType="num">
                                      <p:cBhvr>
                                        <p:cTn id="25" dur="1000" fill="hold"/>
                                        <p:tgtEl>
                                          <p:spTgt spid="16"/>
                                        </p:tgtEl>
                                        <p:attrNameLst>
                                          <p:attrName>ppt_x</p:attrName>
                                        </p:attrNameLst>
                                      </p:cBhvr>
                                      <p:tavLst>
                                        <p:tav tm="0">
                                          <p:val>
                                            <p:strVal val="#ppt_x"/>
                                          </p:val>
                                        </p:tav>
                                        <p:tav tm="100000">
                                          <p:val>
                                            <p:strVal val="#ppt_x"/>
                                          </p:val>
                                        </p:tav>
                                      </p:tavLst>
                                    </p:anim>
                                    <p:anim calcmode="lin" valueType="num">
                                      <p:cBhvr>
                                        <p:cTn id="26"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53" presetClass="entr" presetSubtype="16" fill="hold" nodeType="clickEffect">
                                  <p:stCondLst>
                                    <p:cond delay="0"/>
                                  </p:stCondLst>
                                  <p:childTnLst>
                                    <p:set>
                                      <p:cBhvr>
                                        <p:cTn id="30" dur="1" fill="hold">
                                          <p:stCondLst>
                                            <p:cond delay="0"/>
                                          </p:stCondLst>
                                        </p:cTn>
                                        <p:tgtEl>
                                          <p:spTgt spid="18"/>
                                        </p:tgtEl>
                                        <p:attrNameLst>
                                          <p:attrName>style.visibility</p:attrName>
                                        </p:attrNameLst>
                                      </p:cBhvr>
                                      <p:to>
                                        <p:strVal val="visible"/>
                                      </p:to>
                                    </p:set>
                                    <p:anim calcmode="lin" valueType="num">
                                      <p:cBhvr>
                                        <p:cTn id="31" dur="1250" fill="hold"/>
                                        <p:tgtEl>
                                          <p:spTgt spid="18"/>
                                        </p:tgtEl>
                                        <p:attrNameLst>
                                          <p:attrName>ppt_w</p:attrName>
                                        </p:attrNameLst>
                                      </p:cBhvr>
                                      <p:tavLst>
                                        <p:tav tm="0">
                                          <p:val>
                                            <p:fltVal val="0"/>
                                          </p:val>
                                        </p:tav>
                                        <p:tav tm="100000">
                                          <p:val>
                                            <p:strVal val="#ppt_w"/>
                                          </p:val>
                                        </p:tav>
                                      </p:tavLst>
                                    </p:anim>
                                    <p:anim calcmode="lin" valueType="num">
                                      <p:cBhvr>
                                        <p:cTn id="32" dur="1250" fill="hold"/>
                                        <p:tgtEl>
                                          <p:spTgt spid="18"/>
                                        </p:tgtEl>
                                        <p:attrNameLst>
                                          <p:attrName>ppt_h</p:attrName>
                                        </p:attrNameLst>
                                      </p:cBhvr>
                                      <p:tavLst>
                                        <p:tav tm="0">
                                          <p:val>
                                            <p:fltVal val="0"/>
                                          </p:val>
                                        </p:tav>
                                        <p:tav tm="100000">
                                          <p:val>
                                            <p:strVal val="#ppt_h"/>
                                          </p:val>
                                        </p:tav>
                                      </p:tavLst>
                                    </p:anim>
                                    <p:animEffect transition="in" filter="fade">
                                      <p:cBhvr>
                                        <p:cTn id="33" dur="12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número de diapositiva 1"/>
          <p:cNvSpPr>
            <a:spLocks noGrp="1"/>
          </p:cNvSpPr>
          <p:nvPr>
            <p:ph type="sldNum" sz="quarter" idx="4294967295"/>
          </p:nvPr>
        </p:nvSpPr>
        <p:spPr>
          <a:xfrm>
            <a:off x="7975602" y="5624513"/>
            <a:ext cx="1148195" cy="273844"/>
          </a:xfrm>
          <a:prstGeom prst="rect">
            <a:avLst/>
          </a:prstGeom>
        </p:spPr>
        <p:txBody>
          <a:bodyPr/>
          <a:lstStyle/>
          <a:p>
            <a:fld id="{4FAB73BC-B049-4115-A692-8D63A059BFB8}" type="slidenum">
              <a:rPr lang="en-US" smtClean="0">
                <a:solidFill>
                  <a:prstClr val="black">
                    <a:tint val="75000"/>
                  </a:prstClr>
                </a:solidFill>
              </a:rPr>
              <a:pPr/>
              <a:t>34</a:t>
            </a:fld>
            <a:endParaRPr lang="en-US" dirty="0">
              <a:solidFill>
                <a:prstClr val="black">
                  <a:tint val="75000"/>
                </a:prstClr>
              </a:solidFill>
            </a:endParaRPr>
          </a:p>
        </p:txBody>
      </p:sp>
      <p:pic>
        <p:nvPicPr>
          <p:cNvPr id="2050" name="Picture 2" descr="Imagen relacionada"/>
          <p:cNvPicPr>
            <a:picLocks noChangeAspect="1" noChangeArrowheads="1"/>
          </p:cNvPicPr>
          <p:nvPr/>
        </p:nvPicPr>
        <p:blipFill rotWithShape="1">
          <a:blip r:embed="rId2">
            <a:extLst>
              <a:ext uri="{28A0092B-C50C-407E-A947-70E740481C1C}">
                <a14:useLocalDpi xmlns:a14="http://schemas.microsoft.com/office/drawing/2010/main" val="0"/>
              </a:ext>
            </a:extLst>
          </a:blip>
          <a:srcRect l="2638" t="15825" b="10406"/>
          <a:stretch/>
        </p:blipFill>
        <p:spPr bwMode="auto">
          <a:xfrm>
            <a:off x="0" y="857249"/>
            <a:ext cx="9161914" cy="5206286"/>
          </a:xfrm>
          <a:prstGeom prst="rect">
            <a:avLst/>
          </a:prstGeom>
          <a:noFill/>
          <a:extLst>
            <a:ext uri="{909E8E84-426E-40DD-AFC4-6F175D3DCCD1}">
              <a14:hiddenFill xmlns:a14="http://schemas.microsoft.com/office/drawing/2010/main">
                <a:solidFill>
                  <a:srgbClr val="FFFFFF"/>
                </a:solidFill>
              </a14:hiddenFill>
            </a:ext>
          </a:extLst>
        </p:spPr>
      </p:pic>
      <p:sp>
        <p:nvSpPr>
          <p:cNvPr id="4" name="CuadroTexto 3"/>
          <p:cNvSpPr txBox="1"/>
          <p:nvPr/>
        </p:nvSpPr>
        <p:spPr>
          <a:xfrm>
            <a:off x="383985" y="964549"/>
            <a:ext cx="3584635" cy="338554"/>
          </a:xfrm>
          <a:prstGeom prst="rect">
            <a:avLst/>
          </a:prstGeom>
          <a:noFill/>
        </p:spPr>
        <p:txBody>
          <a:bodyPr wrap="none" rtlCol="0">
            <a:spAutoFit/>
          </a:bodyPr>
          <a:lstStyle/>
          <a:p>
            <a:pPr algn="ctr"/>
            <a:r>
              <a:rPr lang="es-PE" sz="1600" b="1" dirty="0">
                <a:solidFill>
                  <a:prstClr val="white"/>
                </a:solidFill>
                <a:latin typeface="Bahnschrift Light Condensed" panose="020B0502040204020203" pitchFamily="34" charset="0"/>
              </a:rPr>
              <a:t>TECNOLOGÍA LIMPIA Y SOSTENIBLE</a:t>
            </a:r>
          </a:p>
        </p:txBody>
      </p:sp>
      <p:sp>
        <p:nvSpPr>
          <p:cNvPr id="5" name="CuadroTexto 4"/>
          <p:cNvSpPr txBox="1"/>
          <p:nvPr/>
        </p:nvSpPr>
        <p:spPr>
          <a:xfrm>
            <a:off x="176226" y="2048718"/>
            <a:ext cx="4128053" cy="415498"/>
          </a:xfrm>
          <a:prstGeom prst="rect">
            <a:avLst/>
          </a:prstGeom>
          <a:noFill/>
        </p:spPr>
        <p:txBody>
          <a:bodyPr wrap="none" rtlCol="0">
            <a:spAutoFit/>
          </a:bodyPr>
          <a:lstStyle/>
          <a:p>
            <a:pPr marL="342900" indent="-342900">
              <a:buFont typeface="Wingdings" panose="05000000000000000000" pitchFamily="2" charset="2"/>
              <a:buChar char="ü"/>
            </a:pPr>
            <a:r>
              <a:rPr lang="es-PE" sz="2100" dirty="0">
                <a:solidFill>
                  <a:prstClr val="white"/>
                </a:solidFill>
                <a:latin typeface="Bahnschrift Light Condensed" panose="020B0502040204020203" pitchFamily="34" charset="0"/>
              </a:rPr>
              <a:t>No utiliza combustibles fósiles</a:t>
            </a:r>
          </a:p>
        </p:txBody>
      </p:sp>
      <p:sp>
        <p:nvSpPr>
          <p:cNvPr id="6" name="CuadroTexto 5"/>
          <p:cNvSpPr txBox="1"/>
          <p:nvPr/>
        </p:nvSpPr>
        <p:spPr>
          <a:xfrm>
            <a:off x="247770" y="1650904"/>
            <a:ext cx="2028119" cy="415498"/>
          </a:xfrm>
          <a:prstGeom prst="rect">
            <a:avLst/>
          </a:prstGeom>
          <a:noFill/>
        </p:spPr>
        <p:txBody>
          <a:bodyPr wrap="none" rtlCol="0">
            <a:spAutoFit/>
          </a:bodyPr>
          <a:lstStyle/>
          <a:p>
            <a:pPr marL="342900" indent="-342900">
              <a:buFont typeface="Wingdings" panose="05000000000000000000" pitchFamily="2" charset="2"/>
              <a:buChar char="ü"/>
            </a:pPr>
            <a:r>
              <a:rPr lang="es-PE" sz="2100" dirty="0">
                <a:solidFill>
                  <a:prstClr val="white"/>
                </a:solidFill>
                <a:latin typeface="Bahnschrift Light Condensed" panose="020B0502040204020203" pitchFamily="34" charset="0"/>
              </a:rPr>
              <a:t>Es renovable</a:t>
            </a:r>
          </a:p>
        </p:txBody>
      </p:sp>
      <p:sp>
        <p:nvSpPr>
          <p:cNvPr id="7" name="CuadroTexto 6"/>
          <p:cNvSpPr txBox="1"/>
          <p:nvPr/>
        </p:nvSpPr>
        <p:spPr>
          <a:xfrm>
            <a:off x="6446683" y="1921760"/>
            <a:ext cx="2963000" cy="1061829"/>
          </a:xfrm>
          <a:prstGeom prst="rect">
            <a:avLst/>
          </a:prstGeom>
          <a:noFill/>
        </p:spPr>
        <p:txBody>
          <a:bodyPr wrap="square" rtlCol="0">
            <a:spAutoFit/>
          </a:bodyPr>
          <a:lstStyle/>
          <a:p>
            <a:pPr marL="342900" indent="-342900">
              <a:buFont typeface="Wingdings" panose="05000000000000000000" pitchFamily="2" charset="2"/>
              <a:buChar char="ü"/>
            </a:pPr>
            <a:r>
              <a:rPr lang="es-PE" sz="2100" dirty="0">
                <a:solidFill>
                  <a:prstClr val="white"/>
                </a:solidFill>
                <a:latin typeface="Bahnschrift Light Condensed" panose="020B0502040204020203" pitchFamily="34" charset="0"/>
              </a:rPr>
              <a:t>Sus emisiones son principalmente vapor de agua</a:t>
            </a:r>
          </a:p>
        </p:txBody>
      </p:sp>
      <p:sp>
        <p:nvSpPr>
          <p:cNvPr id="8" name="CuadroTexto 7"/>
          <p:cNvSpPr txBox="1"/>
          <p:nvPr/>
        </p:nvSpPr>
        <p:spPr>
          <a:xfrm>
            <a:off x="247769" y="4255033"/>
            <a:ext cx="6062878" cy="415498"/>
          </a:xfrm>
          <a:prstGeom prst="rect">
            <a:avLst/>
          </a:prstGeom>
          <a:noFill/>
        </p:spPr>
        <p:txBody>
          <a:bodyPr wrap="none" rtlCol="0">
            <a:spAutoFit/>
          </a:bodyPr>
          <a:lstStyle/>
          <a:p>
            <a:pPr marL="342900" indent="-342900">
              <a:buFont typeface="Wingdings" panose="05000000000000000000" pitchFamily="2" charset="2"/>
              <a:buChar char="ü"/>
            </a:pPr>
            <a:r>
              <a:rPr lang="es-PE" sz="2100" dirty="0">
                <a:solidFill>
                  <a:prstClr val="white"/>
                </a:solidFill>
                <a:latin typeface="Bahnschrift Light Condensed" panose="020B0502040204020203" pitchFamily="34" charset="0"/>
              </a:rPr>
              <a:t>No se afectan las manifestaciones superficiales</a:t>
            </a:r>
          </a:p>
        </p:txBody>
      </p:sp>
      <p:sp>
        <p:nvSpPr>
          <p:cNvPr id="9" name="CuadroTexto 8"/>
          <p:cNvSpPr txBox="1"/>
          <p:nvPr/>
        </p:nvSpPr>
        <p:spPr>
          <a:xfrm>
            <a:off x="247770" y="4650874"/>
            <a:ext cx="5194051" cy="415498"/>
          </a:xfrm>
          <a:prstGeom prst="rect">
            <a:avLst/>
          </a:prstGeom>
          <a:noFill/>
        </p:spPr>
        <p:txBody>
          <a:bodyPr wrap="none" rtlCol="0">
            <a:spAutoFit/>
          </a:bodyPr>
          <a:lstStyle/>
          <a:p>
            <a:pPr marL="342900" indent="-342900">
              <a:buFont typeface="Wingdings" panose="05000000000000000000" pitchFamily="2" charset="2"/>
              <a:buChar char="ü"/>
            </a:pPr>
            <a:r>
              <a:rPr lang="es-PE" sz="2100" dirty="0">
                <a:solidFill>
                  <a:prstClr val="white"/>
                </a:solidFill>
                <a:latin typeface="Bahnschrift Light Condensed" panose="020B0502040204020203" pitchFamily="34" charset="0"/>
              </a:rPr>
              <a:t>No se requiere agua durante operación</a:t>
            </a:r>
          </a:p>
        </p:txBody>
      </p:sp>
      <p:sp>
        <p:nvSpPr>
          <p:cNvPr id="10" name="CuadroTexto 9"/>
          <p:cNvSpPr txBox="1"/>
          <p:nvPr/>
        </p:nvSpPr>
        <p:spPr>
          <a:xfrm>
            <a:off x="247770" y="5052313"/>
            <a:ext cx="7572907" cy="415498"/>
          </a:xfrm>
          <a:prstGeom prst="rect">
            <a:avLst/>
          </a:prstGeom>
          <a:noFill/>
        </p:spPr>
        <p:txBody>
          <a:bodyPr wrap="none" rtlCol="0">
            <a:spAutoFit/>
          </a:bodyPr>
          <a:lstStyle/>
          <a:p>
            <a:pPr marL="342900" indent="-342900">
              <a:buFont typeface="Wingdings" panose="05000000000000000000" pitchFamily="2" charset="2"/>
              <a:buChar char="ü"/>
            </a:pPr>
            <a:r>
              <a:rPr lang="es-PE" sz="2100" dirty="0">
                <a:solidFill>
                  <a:prstClr val="white"/>
                </a:solidFill>
                <a:latin typeface="Bahnschrift Light Condensed" panose="020B0502040204020203" pitchFamily="34" charset="0"/>
              </a:rPr>
              <a:t>No hay afectación a acuíferos ni fuentes de agua superficial</a:t>
            </a:r>
          </a:p>
        </p:txBody>
      </p:sp>
      <p:sp>
        <p:nvSpPr>
          <p:cNvPr id="11" name="CuadroTexto 10"/>
          <p:cNvSpPr txBox="1"/>
          <p:nvPr/>
        </p:nvSpPr>
        <p:spPr>
          <a:xfrm>
            <a:off x="247769" y="5428305"/>
            <a:ext cx="7109639" cy="415498"/>
          </a:xfrm>
          <a:prstGeom prst="rect">
            <a:avLst/>
          </a:prstGeom>
          <a:noFill/>
        </p:spPr>
        <p:txBody>
          <a:bodyPr wrap="none" rtlCol="0">
            <a:spAutoFit/>
          </a:bodyPr>
          <a:lstStyle/>
          <a:p>
            <a:pPr marL="342900" indent="-342900">
              <a:buFont typeface="Wingdings" panose="05000000000000000000" pitchFamily="2" charset="2"/>
              <a:buChar char="ü"/>
            </a:pPr>
            <a:r>
              <a:rPr lang="es-PE" sz="2100" dirty="0">
                <a:solidFill>
                  <a:prstClr val="white"/>
                </a:solidFill>
                <a:latin typeface="Bahnschrift Light Condensed" panose="020B0502040204020203" pitchFamily="34" charset="0"/>
              </a:rPr>
              <a:t>Requiere menos espacio que otros tipos de tecnologías</a:t>
            </a:r>
          </a:p>
        </p:txBody>
      </p:sp>
    </p:spTree>
    <p:extLst>
      <p:ext uri="{BB962C8B-B14F-4D97-AF65-F5344CB8AC3E}">
        <p14:creationId xmlns:p14="http://schemas.microsoft.com/office/powerpoint/2010/main" val="1512720121"/>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inVertic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arn(inVertic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arn(inVertical)">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barn(inVertical)">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barn(inVertical)">
                                      <p:cBhvr>
                                        <p:cTn id="32" dur="500"/>
                                        <p:tgtEl>
                                          <p:spTgt spid="10"/>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barn(inVertical)">
                                      <p:cBhvr>
                                        <p:cTn id="3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P spid="10" grpId="0"/>
      <p:bldP spid="11"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número de diapositiva 1"/>
          <p:cNvSpPr>
            <a:spLocks noGrp="1"/>
          </p:cNvSpPr>
          <p:nvPr>
            <p:ph type="sldNum" sz="quarter" idx="4294967295"/>
          </p:nvPr>
        </p:nvSpPr>
        <p:spPr>
          <a:xfrm>
            <a:off x="7975602" y="5624513"/>
            <a:ext cx="1148195" cy="273844"/>
          </a:xfrm>
          <a:prstGeom prst="rect">
            <a:avLst/>
          </a:prstGeom>
        </p:spPr>
        <p:txBody>
          <a:bodyPr/>
          <a:lstStyle/>
          <a:p>
            <a:fld id="{4FAB73BC-B049-4115-A692-8D63A059BFB8}" type="slidenum">
              <a:rPr lang="en-US" smtClean="0">
                <a:solidFill>
                  <a:prstClr val="black">
                    <a:tint val="75000"/>
                  </a:prstClr>
                </a:solidFill>
              </a:rPr>
              <a:pPr/>
              <a:t>35</a:t>
            </a:fld>
            <a:endParaRPr lang="en-US" dirty="0">
              <a:solidFill>
                <a:prstClr val="black">
                  <a:tint val="75000"/>
                </a:prstClr>
              </a:solidFill>
            </a:endParaRPr>
          </a:p>
        </p:txBody>
      </p:sp>
      <p:pic>
        <p:nvPicPr>
          <p:cNvPr id="3" name="Imagen 2"/>
          <p:cNvPicPr>
            <a:picLocks noChangeAspect="1"/>
          </p:cNvPicPr>
          <p:nvPr/>
        </p:nvPicPr>
        <p:blipFill rotWithShape="1">
          <a:blip r:embed="rId2"/>
          <a:srcRect l="22605" t="24025" r="20036" b="13785"/>
          <a:stretch/>
        </p:blipFill>
        <p:spPr>
          <a:xfrm>
            <a:off x="2366482" y="1485095"/>
            <a:ext cx="6466778" cy="3942000"/>
          </a:xfrm>
          <a:prstGeom prst="rect">
            <a:avLst/>
          </a:prstGeom>
        </p:spPr>
      </p:pic>
      <p:sp>
        <p:nvSpPr>
          <p:cNvPr id="4" name="Rectángulo 3"/>
          <p:cNvSpPr/>
          <p:nvPr/>
        </p:nvSpPr>
        <p:spPr>
          <a:xfrm>
            <a:off x="277025" y="1709372"/>
            <a:ext cx="2166731" cy="2031325"/>
          </a:xfrm>
          <a:prstGeom prst="rect">
            <a:avLst/>
          </a:prstGeom>
        </p:spPr>
        <p:txBody>
          <a:bodyPr wrap="square">
            <a:spAutoFit/>
          </a:bodyPr>
          <a:lstStyle/>
          <a:p>
            <a:pPr marL="214313" indent="-214313">
              <a:buFont typeface="Arial" panose="020B0604020202020204" pitchFamily="34" charset="0"/>
              <a:buChar char="•"/>
            </a:pPr>
            <a:r>
              <a:rPr lang="es-PE" sz="1800" dirty="0"/>
              <a:t>El consumo de agua es mínimo en una central geotérmica, principalmente para la etapa de perforación</a:t>
            </a:r>
            <a:endParaRPr lang="es-PE" sz="1800" b="1" dirty="0"/>
          </a:p>
        </p:txBody>
      </p:sp>
      <p:sp>
        <p:nvSpPr>
          <p:cNvPr id="5" name="Elipse 4"/>
          <p:cNvSpPr/>
          <p:nvPr/>
        </p:nvSpPr>
        <p:spPr>
          <a:xfrm>
            <a:off x="4396536" y="3456094"/>
            <a:ext cx="1241972" cy="1120463"/>
          </a:xfrm>
          <a:prstGeom prst="ellipse">
            <a:avLst/>
          </a:prstGeom>
          <a:noFill/>
          <a:ln w="57150">
            <a:solidFill>
              <a:srgbClr val="FF000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es-PE" sz="1800">
              <a:solidFill>
                <a:prstClr val="black"/>
              </a:solidFill>
            </a:endParaRPr>
          </a:p>
        </p:txBody>
      </p:sp>
    </p:spTree>
    <p:extLst>
      <p:ext uri="{BB962C8B-B14F-4D97-AF65-F5344CB8AC3E}">
        <p14:creationId xmlns:p14="http://schemas.microsoft.com/office/powerpoint/2010/main" val="1112527032"/>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ircle(in)">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número de diapositiva 1"/>
          <p:cNvSpPr>
            <a:spLocks noGrp="1"/>
          </p:cNvSpPr>
          <p:nvPr>
            <p:ph type="sldNum" sz="quarter" idx="4294967295"/>
          </p:nvPr>
        </p:nvSpPr>
        <p:spPr>
          <a:xfrm>
            <a:off x="7975602" y="5624513"/>
            <a:ext cx="1148195" cy="273844"/>
          </a:xfrm>
          <a:prstGeom prst="rect">
            <a:avLst/>
          </a:prstGeom>
        </p:spPr>
        <p:txBody>
          <a:bodyPr/>
          <a:lstStyle/>
          <a:p>
            <a:fld id="{4FAB73BC-B049-4115-A692-8D63A059BFB8}" type="slidenum">
              <a:rPr lang="en-US" smtClean="0">
                <a:solidFill>
                  <a:prstClr val="black">
                    <a:tint val="75000"/>
                  </a:prstClr>
                </a:solidFill>
              </a:rPr>
              <a:pPr/>
              <a:t>36</a:t>
            </a:fld>
            <a:endParaRPr lang="en-US" dirty="0">
              <a:solidFill>
                <a:prstClr val="black">
                  <a:tint val="75000"/>
                </a:prstClr>
              </a:solidFill>
            </a:endParaRPr>
          </a:p>
        </p:txBody>
      </p:sp>
      <p:pic>
        <p:nvPicPr>
          <p:cNvPr id="3" name="Imagen 2"/>
          <p:cNvPicPr>
            <a:picLocks noChangeAspect="1"/>
          </p:cNvPicPr>
          <p:nvPr/>
        </p:nvPicPr>
        <p:blipFill rotWithShape="1">
          <a:blip r:embed="rId2"/>
          <a:srcRect l="24190" t="17825" r="16550" b="23180"/>
          <a:stretch/>
        </p:blipFill>
        <p:spPr>
          <a:xfrm>
            <a:off x="3032975" y="1890781"/>
            <a:ext cx="5418786" cy="3032975"/>
          </a:xfrm>
          <a:prstGeom prst="rect">
            <a:avLst/>
          </a:prstGeom>
        </p:spPr>
      </p:pic>
      <p:sp>
        <p:nvSpPr>
          <p:cNvPr id="4" name="Rectángulo 3"/>
          <p:cNvSpPr/>
          <p:nvPr/>
        </p:nvSpPr>
        <p:spPr>
          <a:xfrm>
            <a:off x="306002" y="2361907"/>
            <a:ext cx="2166731" cy="1477328"/>
          </a:xfrm>
          <a:prstGeom prst="rect">
            <a:avLst/>
          </a:prstGeom>
        </p:spPr>
        <p:txBody>
          <a:bodyPr wrap="square">
            <a:spAutoFit/>
          </a:bodyPr>
          <a:lstStyle/>
          <a:p>
            <a:pPr marL="214313" indent="-214313">
              <a:buFont typeface="Arial" panose="020B0604020202020204" pitchFamily="34" charset="0"/>
              <a:buChar char="•"/>
            </a:pPr>
            <a:r>
              <a:rPr lang="es-PE" sz="1800" dirty="0"/>
              <a:t>La ocupación de terreno es mucho menor con respecto a otras tecnologías</a:t>
            </a:r>
          </a:p>
        </p:txBody>
      </p:sp>
      <p:sp>
        <p:nvSpPr>
          <p:cNvPr id="5" name="Elipse 4"/>
          <p:cNvSpPr/>
          <p:nvPr/>
        </p:nvSpPr>
        <p:spPr>
          <a:xfrm>
            <a:off x="2718282" y="2361907"/>
            <a:ext cx="4197674" cy="1120463"/>
          </a:xfrm>
          <a:prstGeom prst="ellipse">
            <a:avLst/>
          </a:prstGeom>
          <a:noFill/>
          <a:ln w="57150">
            <a:solidFill>
              <a:srgbClr val="FF000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es-PE" sz="1800">
              <a:solidFill>
                <a:prstClr val="black"/>
              </a:solidFill>
            </a:endParaRPr>
          </a:p>
        </p:txBody>
      </p:sp>
    </p:spTree>
    <p:extLst>
      <p:ext uri="{BB962C8B-B14F-4D97-AF65-F5344CB8AC3E}">
        <p14:creationId xmlns:p14="http://schemas.microsoft.com/office/powerpoint/2010/main" val="797760382"/>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ircle(in)">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número de diapositiva 3"/>
          <p:cNvSpPr>
            <a:spLocks noGrp="1"/>
          </p:cNvSpPr>
          <p:nvPr>
            <p:ph type="sldNum" sz="quarter" idx="4294967295"/>
          </p:nvPr>
        </p:nvSpPr>
        <p:spPr>
          <a:xfrm>
            <a:off x="7975602" y="5624513"/>
            <a:ext cx="1148195" cy="273844"/>
          </a:xfrm>
          <a:prstGeom prst="rect">
            <a:avLst/>
          </a:prstGeom>
        </p:spPr>
        <p:txBody>
          <a:bodyPr/>
          <a:lstStyle/>
          <a:p>
            <a:fld id="{4FAB73BC-B049-4115-A692-8D63A059BFB8}" type="slidenum">
              <a:rPr lang="en-US" smtClean="0">
                <a:solidFill>
                  <a:prstClr val="black">
                    <a:tint val="75000"/>
                  </a:prstClr>
                </a:solidFill>
              </a:rPr>
              <a:pPr/>
              <a:t>37</a:t>
            </a:fld>
            <a:endParaRPr lang="en-US" dirty="0">
              <a:solidFill>
                <a:prstClr val="black">
                  <a:tint val="75000"/>
                </a:prstClr>
              </a:solidFill>
            </a:endParaRPr>
          </a:p>
        </p:txBody>
      </p:sp>
      <p:pic>
        <p:nvPicPr>
          <p:cNvPr id="1026" name="Picture 2" descr="Imagen relacionada"/>
          <p:cNvPicPr>
            <a:picLocks noChangeAspect="1" noChangeArrowheads="1"/>
          </p:cNvPicPr>
          <p:nvPr/>
        </p:nvPicPr>
        <p:blipFill rotWithShape="1">
          <a:blip r:embed="rId2">
            <a:extLst>
              <a:ext uri="{28A0092B-C50C-407E-A947-70E740481C1C}">
                <a14:useLocalDpi xmlns:a14="http://schemas.microsoft.com/office/drawing/2010/main" val="0"/>
              </a:ext>
            </a:extLst>
          </a:blip>
          <a:srcRect t="17496" r="2686"/>
          <a:stretch/>
        </p:blipFill>
        <p:spPr bwMode="auto">
          <a:xfrm>
            <a:off x="0" y="857250"/>
            <a:ext cx="9146402" cy="5157000"/>
          </a:xfrm>
          <a:prstGeom prst="rect">
            <a:avLst/>
          </a:prstGeom>
          <a:noFill/>
          <a:extLst>
            <a:ext uri="{909E8E84-426E-40DD-AFC4-6F175D3DCCD1}">
              <a14:hiddenFill xmlns:a14="http://schemas.microsoft.com/office/drawing/2010/main">
                <a:solidFill>
                  <a:srgbClr val="FFFFFF"/>
                </a:solidFill>
              </a14:hiddenFill>
            </a:ext>
          </a:extLst>
        </p:spPr>
      </p:pic>
      <p:sp>
        <p:nvSpPr>
          <p:cNvPr id="5" name="CuadroTexto 4"/>
          <p:cNvSpPr txBox="1"/>
          <p:nvPr/>
        </p:nvSpPr>
        <p:spPr>
          <a:xfrm>
            <a:off x="897906" y="957930"/>
            <a:ext cx="7276351" cy="338554"/>
          </a:xfrm>
          <a:prstGeom prst="rect">
            <a:avLst/>
          </a:prstGeom>
          <a:noFill/>
        </p:spPr>
        <p:txBody>
          <a:bodyPr wrap="none" rtlCol="0">
            <a:spAutoFit/>
          </a:bodyPr>
          <a:lstStyle/>
          <a:p>
            <a:pPr algn="ctr"/>
            <a:r>
              <a:rPr lang="es-PE" sz="1600" dirty="0">
                <a:solidFill>
                  <a:prstClr val="white"/>
                </a:solidFill>
                <a:latin typeface="Bahnschrift Light Condensed" panose="020B0502040204020203" pitchFamily="34" charset="0"/>
              </a:rPr>
              <a:t>ASEGURAMOS LA CONFIABILIDAD ENERGÉTICA DE LAS REGIONES Y DEL PAÍS</a:t>
            </a:r>
          </a:p>
        </p:txBody>
      </p:sp>
      <p:sp>
        <p:nvSpPr>
          <p:cNvPr id="6" name="CuadroTexto 5"/>
          <p:cNvSpPr txBox="1"/>
          <p:nvPr/>
        </p:nvSpPr>
        <p:spPr>
          <a:xfrm>
            <a:off x="350424" y="1701484"/>
            <a:ext cx="10368544" cy="415498"/>
          </a:xfrm>
          <a:prstGeom prst="rect">
            <a:avLst/>
          </a:prstGeom>
          <a:noFill/>
        </p:spPr>
        <p:txBody>
          <a:bodyPr wrap="none" rtlCol="0">
            <a:spAutoFit/>
          </a:bodyPr>
          <a:lstStyle/>
          <a:p>
            <a:pPr marL="342900" indent="-342900">
              <a:buFont typeface="Wingdings" panose="05000000000000000000" pitchFamily="2" charset="2"/>
              <a:buChar char="ü"/>
            </a:pPr>
            <a:r>
              <a:rPr lang="es-PE" sz="2100" dirty="0">
                <a:solidFill>
                  <a:prstClr val="white"/>
                </a:solidFill>
                <a:latin typeface="Bahnschrift Light Condensed" panose="020B0502040204020203" pitchFamily="34" charset="0"/>
              </a:rPr>
              <a:t>Energía de base 24/7, confiable, sin intermitencias, factor del planta entre 70 y 80%</a:t>
            </a:r>
          </a:p>
        </p:txBody>
      </p:sp>
      <p:sp>
        <p:nvSpPr>
          <p:cNvPr id="8" name="CuadroTexto 7"/>
          <p:cNvSpPr txBox="1"/>
          <p:nvPr/>
        </p:nvSpPr>
        <p:spPr>
          <a:xfrm>
            <a:off x="327297" y="2028106"/>
            <a:ext cx="5022529" cy="415498"/>
          </a:xfrm>
          <a:prstGeom prst="rect">
            <a:avLst/>
          </a:prstGeom>
          <a:noFill/>
        </p:spPr>
        <p:txBody>
          <a:bodyPr wrap="none" rtlCol="0">
            <a:spAutoFit/>
          </a:bodyPr>
          <a:lstStyle/>
          <a:p>
            <a:pPr marL="342900" indent="-342900">
              <a:buFont typeface="Wingdings" panose="05000000000000000000" pitchFamily="2" charset="2"/>
              <a:buChar char="ü"/>
            </a:pPr>
            <a:r>
              <a:rPr lang="es-PE" sz="2100" dirty="0">
                <a:solidFill>
                  <a:prstClr val="white"/>
                </a:solidFill>
                <a:latin typeface="Bahnschrift Light Condensed" panose="020B0502040204020203" pitchFamily="34" charset="0"/>
              </a:rPr>
              <a:t>Diversificación de la matriz energética</a:t>
            </a:r>
          </a:p>
        </p:txBody>
      </p:sp>
      <p:sp>
        <p:nvSpPr>
          <p:cNvPr id="9" name="CuadroTexto 8"/>
          <p:cNvSpPr txBox="1"/>
          <p:nvPr/>
        </p:nvSpPr>
        <p:spPr>
          <a:xfrm>
            <a:off x="327297" y="2354728"/>
            <a:ext cx="6840334" cy="415498"/>
          </a:xfrm>
          <a:prstGeom prst="rect">
            <a:avLst/>
          </a:prstGeom>
          <a:noFill/>
        </p:spPr>
        <p:txBody>
          <a:bodyPr wrap="none" rtlCol="0">
            <a:spAutoFit/>
          </a:bodyPr>
          <a:lstStyle/>
          <a:p>
            <a:pPr marL="342900" indent="-342900">
              <a:buFont typeface="Wingdings" panose="05000000000000000000" pitchFamily="2" charset="2"/>
              <a:buChar char="ü"/>
            </a:pPr>
            <a:r>
              <a:rPr lang="es-PE" sz="2100" dirty="0">
                <a:solidFill>
                  <a:prstClr val="white"/>
                </a:solidFill>
                <a:latin typeface="Bahnschrift Light Condensed" panose="020B0502040204020203" pitchFamily="34" charset="0"/>
              </a:rPr>
              <a:t>Reforzamiento del nodo energético en el Sur del país</a:t>
            </a:r>
          </a:p>
        </p:txBody>
      </p:sp>
      <p:sp>
        <p:nvSpPr>
          <p:cNvPr id="10" name="CuadroTexto 9"/>
          <p:cNvSpPr txBox="1"/>
          <p:nvPr/>
        </p:nvSpPr>
        <p:spPr>
          <a:xfrm>
            <a:off x="327297" y="3005949"/>
            <a:ext cx="6117380" cy="415498"/>
          </a:xfrm>
          <a:prstGeom prst="rect">
            <a:avLst/>
          </a:prstGeom>
          <a:noFill/>
        </p:spPr>
        <p:txBody>
          <a:bodyPr wrap="none" rtlCol="0">
            <a:spAutoFit/>
          </a:bodyPr>
          <a:lstStyle/>
          <a:p>
            <a:pPr marL="342900" indent="-342900">
              <a:buFont typeface="Wingdings" panose="05000000000000000000" pitchFamily="2" charset="2"/>
              <a:buChar char="ü"/>
            </a:pPr>
            <a:r>
              <a:rPr lang="es-PE" sz="2100" dirty="0">
                <a:solidFill>
                  <a:prstClr val="white"/>
                </a:solidFill>
                <a:latin typeface="Bahnschrift Light Condensed" panose="020B0502040204020203" pitchFamily="34" charset="0"/>
              </a:rPr>
              <a:t>Promovemos el desarrollo de nuevas industrias</a:t>
            </a:r>
          </a:p>
        </p:txBody>
      </p:sp>
      <p:sp>
        <p:nvSpPr>
          <p:cNvPr id="11" name="CuadroTexto 10"/>
          <p:cNvSpPr txBox="1"/>
          <p:nvPr/>
        </p:nvSpPr>
        <p:spPr>
          <a:xfrm>
            <a:off x="4251792" y="3435750"/>
            <a:ext cx="6449201" cy="415498"/>
          </a:xfrm>
          <a:prstGeom prst="rect">
            <a:avLst/>
          </a:prstGeom>
          <a:noFill/>
        </p:spPr>
        <p:txBody>
          <a:bodyPr wrap="none" rtlCol="0">
            <a:spAutoFit/>
          </a:bodyPr>
          <a:lstStyle/>
          <a:p>
            <a:pPr marL="342900" indent="-342900">
              <a:buFont typeface="Wingdings" panose="05000000000000000000" pitchFamily="2" charset="2"/>
              <a:buChar char="ü"/>
            </a:pPr>
            <a:r>
              <a:rPr lang="es-PE" sz="2100" dirty="0">
                <a:solidFill>
                  <a:prstClr val="white"/>
                </a:solidFill>
                <a:latin typeface="Bahnschrift Light Condensed" panose="020B0502040204020203" pitchFamily="34" charset="0"/>
              </a:rPr>
              <a:t>Incremento de empleo y de demanda de servicios</a:t>
            </a:r>
          </a:p>
        </p:txBody>
      </p:sp>
      <p:sp>
        <p:nvSpPr>
          <p:cNvPr id="12" name="Text Box 37"/>
          <p:cNvSpPr txBox="1">
            <a:spLocks noChangeArrowheads="1"/>
          </p:cNvSpPr>
          <p:nvPr/>
        </p:nvSpPr>
        <p:spPr bwMode="auto">
          <a:xfrm>
            <a:off x="75010" y="5666185"/>
            <a:ext cx="2035969" cy="207749"/>
          </a:xfrm>
          <a:prstGeom prst="rect">
            <a:avLst/>
          </a:prstGeom>
          <a:noFill/>
          <a:ln w="9525">
            <a:noFill/>
            <a:miter lim="800000"/>
            <a:headEnd/>
            <a:tailEnd/>
          </a:ln>
        </p:spPr>
        <p:txBody>
          <a:bodyPr>
            <a:spAutoFit/>
          </a:bodyPr>
          <a:lstStyle/>
          <a:p>
            <a:pPr>
              <a:spcBef>
                <a:spcPct val="50000"/>
              </a:spcBef>
            </a:pPr>
            <a:r>
              <a:rPr lang="es-ES_tradnl" sz="750" b="1" dirty="0"/>
              <a:t>MSC. XIMENA GUARDIA MUGURUZA</a:t>
            </a:r>
            <a:endParaRPr lang="es-ES" sz="750" b="1" dirty="0"/>
          </a:p>
        </p:txBody>
      </p:sp>
    </p:spTree>
    <p:extLst>
      <p:ext uri="{BB962C8B-B14F-4D97-AF65-F5344CB8AC3E}">
        <p14:creationId xmlns:p14="http://schemas.microsoft.com/office/powerpoint/2010/main" val="1643190354"/>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arn(inVertical)">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barn(inVertical)">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barn(inVertical)">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barn(inVertical)">
                                      <p:cBhvr>
                                        <p:cTn id="2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P spid="9" grpId="0"/>
      <p:bldP spid="10" grpId="0"/>
      <p:bldP spid="11"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795889" y="973861"/>
            <a:ext cx="7543800" cy="490889"/>
          </a:xfrm>
        </p:spPr>
        <p:txBody>
          <a:bodyPr>
            <a:noAutofit/>
          </a:bodyPr>
          <a:lstStyle/>
          <a:p>
            <a:pPr algn="ctr"/>
            <a:r>
              <a:rPr lang="es-PE" sz="2100" b="1" dirty="0">
                <a:solidFill>
                  <a:schemeClr val="tx1"/>
                </a:solidFill>
                <a:latin typeface="Bahnschrift Light" panose="020B0502040204020203" pitchFamily="34" charset="0"/>
              </a:rPr>
              <a:t>Los proyectos mineros y las fuentes geotérmicas están cerca</a:t>
            </a:r>
          </a:p>
        </p:txBody>
      </p:sp>
      <p:pic>
        <p:nvPicPr>
          <p:cNvPr id="5" name="Marcador de contenido 4"/>
          <p:cNvPicPr>
            <a:picLocks noGrp="1" noChangeAspect="1"/>
          </p:cNvPicPr>
          <p:nvPr>
            <p:ph sz="half" idx="1"/>
          </p:nvPr>
        </p:nvPicPr>
        <p:blipFill rotWithShape="1">
          <a:blip r:embed="rId2" cstate="print">
            <a:extLst>
              <a:ext uri="{28A0092B-C50C-407E-A947-70E740481C1C}">
                <a14:useLocalDpi xmlns:a14="http://schemas.microsoft.com/office/drawing/2010/main" val="0"/>
              </a:ext>
            </a:extLst>
          </a:blip>
          <a:srcRect t="4426"/>
          <a:stretch/>
        </p:blipFill>
        <p:spPr>
          <a:xfrm>
            <a:off x="600169" y="1545750"/>
            <a:ext cx="3510542" cy="4455000"/>
          </a:xfrm>
        </p:spPr>
      </p:pic>
      <p:pic>
        <p:nvPicPr>
          <p:cNvPr id="6" name="Marcador de contenido 5"/>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4712410" y="1464750"/>
            <a:ext cx="3877142" cy="4536000"/>
          </a:xfrm>
        </p:spPr>
      </p:pic>
    </p:spTree>
    <p:extLst>
      <p:ext uri="{BB962C8B-B14F-4D97-AF65-F5344CB8AC3E}">
        <p14:creationId xmlns:p14="http://schemas.microsoft.com/office/powerpoint/2010/main" val="3417959631"/>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número de diapositiva 1"/>
          <p:cNvSpPr>
            <a:spLocks noGrp="1"/>
          </p:cNvSpPr>
          <p:nvPr>
            <p:ph type="sldNum" sz="quarter" idx="4294967295"/>
          </p:nvPr>
        </p:nvSpPr>
        <p:spPr>
          <a:xfrm>
            <a:off x="7975602" y="5624513"/>
            <a:ext cx="1148195" cy="273844"/>
          </a:xfrm>
          <a:prstGeom prst="rect">
            <a:avLst/>
          </a:prstGeom>
        </p:spPr>
        <p:txBody>
          <a:bodyPr/>
          <a:lstStyle/>
          <a:p>
            <a:fld id="{4FAB73BC-B049-4115-A692-8D63A059BFB8}" type="slidenum">
              <a:rPr lang="en-US" smtClean="0">
                <a:solidFill>
                  <a:prstClr val="black">
                    <a:tint val="75000"/>
                  </a:prstClr>
                </a:solidFill>
              </a:rPr>
              <a:pPr/>
              <a:t>39</a:t>
            </a:fld>
            <a:endParaRPr lang="en-US" dirty="0">
              <a:solidFill>
                <a:prstClr val="black">
                  <a:tint val="75000"/>
                </a:prstClr>
              </a:solidFill>
            </a:endParaRPr>
          </a:p>
        </p:txBody>
      </p:sp>
      <p:pic>
        <p:nvPicPr>
          <p:cNvPr id="3" name="Imagen 2"/>
          <p:cNvPicPr>
            <a:picLocks noChangeAspect="1"/>
          </p:cNvPicPr>
          <p:nvPr/>
        </p:nvPicPr>
        <p:blipFill rotWithShape="1">
          <a:blip r:embed="rId2"/>
          <a:srcRect l="30979" t="35549" r="33043" b="18826"/>
          <a:stretch/>
        </p:blipFill>
        <p:spPr>
          <a:xfrm>
            <a:off x="2815939" y="1223513"/>
            <a:ext cx="6172616" cy="4401000"/>
          </a:xfrm>
          <a:prstGeom prst="rect">
            <a:avLst/>
          </a:prstGeom>
        </p:spPr>
      </p:pic>
      <p:sp>
        <p:nvSpPr>
          <p:cNvPr id="4" name="Rectángulo 3"/>
          <p:cNvSpPr/>
          <p:nvPr/>
        </p:nvSpPr>
        <p:spPr>
          <a:xfrm>
            <a:off x="239154" y="1110504"/>
            <a:ext cx="2166731" cy="4247317"/>
          </a:xfrm>
          <a:prstGeom prst="rect">
            <a:avLst/>
          </a:prstGeom>
        </p:spPr>
        <p:txBody>
          <a:bodyPr wrap="square">
            <a:spAutoFit/>
          </a:bodyPr>
          <a:lstStyle/>
          <a:p>
            <a:pPr marL="214313" indent="-214313">
              <a:buFont typeface="Arial" panose="020B0604020202020204" pitchFamily="34" charset="0"/>
              <a:buChar char="•"/>
            </a:pPr>
            <a:r>
              <a:rPr lang="es-PE" sz="1800" dirty="0"/>
              <a:t>Como media, las centrales eléctricas geotérmicas tipo flash emiten entre 0,03 y 0,04 toneladas de CO2 por </a:t>
            </a:r>
            <a:r>
              <a:rPr lang="es-PE" sz="1800" dirty="0" err="1"/>
              <a:t>MWh</a:t>
            </a:r>
            <a:r>
              <a:rPr lang="es-PE" sz="1800" dirty="0"/>
              <a:t> producido</a:t>
            </a:r>
          </a:p>
          <a:p>
            <a:pPr marL="214313" indent="-214313">
              <a:buFont typeface="Arial" panose="020B0604020202020204" pitchFamily="34" charset="0"/>
              <a:buChar char="•"/>
            </a:pPr>
            <a:endParaRPr lang="es-PE" sz="1800" dirty="0"/>
          </a:p>
          <a:p>
            <a:pPr marL="214313" indent="-214313">
              <a:buFont typeface="Arial" panose="020B0604020202020204" pitchFamily="34" charset="0"/>
              <a:buChar char="•"/>
            </a:pPr>
            <a:r>
              <a:rPr lang="es-PE" sz="1800" dirty="0"/>
              <a:t>Las emisiones asociadas a centrales eléctricas geotérmicas de ciclo binario se aproximan a cero </a:t>
            </a:r>
          </a:p>
        </p:txBody>
      </p:sp>
      <p:sp>
        <p:nvSpPr>
          <p:cNvPr id="5" name="Elipse 4"/>
          <p:cNvSpPr/>
          <p:nvPr/>
        </p:nvSpPr>
        <p:spPr>
          <a:xfrm>
            <a:off x="7345018" y="2856413"/>
            <a:ext cx="1490870" cy="2065942"/>
          </a:xfrm>
          <a:prstGeom prst="ellipse">
            <a:avLst/>
          </a:prstGeom>
          <a:noFill/>
          <a:ln w="57150">
            <a:solidFill>
              <a:srgbClr val="FF000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es-PE" sz="1800">
              <a:solidFill>
                <a:prstClr val="black"/>
              </a:solidFill>
            </a:endParaRPr>
          </a:p>
        </p:txBody>
      </p:sp>
    </p:spTree>
    <p:extLst>
      <p:ext uri="{BB962C8B-B14F-4D97-AF65-F5344CB8AC3E}">
        <p14:creationId xmlns:p14="http://schemas.microsoft.com/office/powerpoint/2010/main" val="1490554561"/>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ircle(in)">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4" name="Imagen" descr="Imagen"/>
          <p:cNvPicPr>
            <a:picLocks noChangeAspect="1"/>
          </p:cNvPicPr>
          <p:nvPr/>
        </p:nvPicPr>
        <p:blipFill>
          <a:blip r:embed="rId2">
            <a:extLst/>
          </a:blip>
          <a:stretch>
            <a:fillRect/>
          </a:stretch>
        </p:blipFill>
        <p:spPr>
          <a:xfrm>
            <a:off x="-635000" y="958850"/>
            <a:ext cx="9966896" cy="5655131"/>
          </a:xfrm>
          <a:prstGeom prst="rect">
            <a:avLst/>
          </a:prstGeom>
          <a:ln w="12700">
            <a:miter lim="400000"/>
          </a:ln>
        </p:spPr>
      </p:pic>
      <p:sp>
        <p:nvSpPr>
          <p:cNvPr id="345" name="Marcador de contenido 2"/>
          <p:cNvSpPr txBox="1">
            <a:spLocks noGrp="1"/>
          </p:cNvSpPr>
          <p:nvPr>
            <p:ph type="body" sz="quarter" idx="1"/>
          </p:nvPr>
        </p:nvSpPr>
        <p:spPr>
          <a:xfrm>
            <a:off x="242837" y="926434"/>
            <a:ext cx="6107164" cy="1136701"/>
          </a:xfrm>
          <a:prstGeom prst="rect">
            <a:avLst/>
          </a:prstGeom>
        </p:spPr>
        <p:txBody>
          <a:bodyPr/>
          <a:lstStyle>
            <a:lvl1pPr>
              <a:defRPr b="1">
                <a:latin typeface="Aharoni"/>
                <a:ea typeface="Aharoni"/>
                <a:cs typeface="Aharoni"/>
                <a:sym typeface="Aharoni"/>
              </a:defRPr>
            </a:lvl1pPr>
          </a:lstStyle>
          <a:p>
            <a:r>
              <a:rPr dirty="0" err="1" smtClean="0"/>
              <a:t>Renov</a:t>
            </a:r>
            <a:r>
              <a:rPr lang="es-PE" dirty="0" err="1" smtClean="0"/>
              <a:t>ables</a:t>
            </a:r>
            <a:r>
              <a:rPr lang="es-PE" dirty="0" smtClean="0"/>
              <a:t> en el M</a:t>
            </a:r>
            <a:r>
              <a:rPr dirty="0" smtClean="0"/>
              <a:t>undo </a:t>
            </a:r>
            <a:r>
              <a:rPr dirty="0"/>
              <a:t>16,7%</a:t>
            </a:r>
          </a:p>
        </p:txBody>
      </p:sp>
      <p:sp>
        <p:nvSpPr>
          <p:cNvPr id="346" name="Marcador de número de diapositiva 3"/>
          <p:cNvSpPr txBox="1">
            <a:spLocks noGrp="1"/>
          </p:cNvSpPr>
          <p:nvPr>
            <p:ph type="sldNum" sz="quarter" idx="2"/>
          </p:nvPr>
        </p:nvSpPr>
        <p:spPr>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t>4</a:t>
            </a:fld>
            <a:endParaRPr/>
          </a:p>
        </p:txBody>
      </p:sp>
      <p:sp>
        <p:nvSpPr>
          <p:cNvPr id="347" name="No Brasil 41,8%"/>
          <p:cNvSpPr txBox="1"/>
          <p:nvPr/>
        </p:nvSpPr>
        <p:spPr>
          <a:xfrm>
            <a:off x="3757930" y="5089144"/>
            <a:ext cx="2610649" cy="58477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9" rIns="45719">
            <a:spAutoFit/>
          </a:bodyPr>
          <a:lstStyle>
            <a:lvl1pPr marL="342900" indent="-342900">
              <a:spcBef>
                <a:spcPts val="700"/>
              </a:spcBef>
              <a:buSzPct val="100000"/>
              <a:buChar char="•"/>
              <a:defRPr sz="3200" b="1">
                <a:latin typeface="Aharoni"/>
                <a:ea typeface="Aharoni"/>
                <a:cs typeface="Aharoni"/>
                <a:sym typeface="Aharoni"/>
              </a:defRPr>
            </a:lvl1pPr>
          </a:lstStyle>
          <a:p>
            <a:r>
              <a:rPr dirty="0" err="1" smtClean="0"/>
              <a:t>Brasil</a:t>
            </a:r>
            <a:r>
              <a:rPr dirty="0" smtClean="0"/>
              <a:t> </a:t>
            </a:r>
            <a:r>
              <a:rPr dirty="0"/>
              <a:t>41,8% </a:t>
            </a:r>
          </a:p>
        </p:txBody>
      </p:sp>
      <p:sp>
        <p:nvSpPr>
          <p:cNvPr id="348" name="20% de energia renovável na UE em 2020 relativamente ao consumo total"/>
          <p:cNvSpPr txBox="1"/>
          <p:nvPr/>
        </p:nvSpPr>
        <p:spPr>
          <a:xfrm>
            <a:off x="144110" y="5522759"/>
            <a:ext cx="4811572" cy="134908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9" rIns="45719">
            <a:spAutoFit/>
          </a:bodyPr>
          <a:lstStyle/>
          <a:p>
            <a:pPr>
              <a:spcBef>
                <a:spcPts val="700"/>
              </a:spcBef>
              <a:defRPr sz="3200" b="1">
                <a:latin typeface="Aharoni"/>
                <a:ea typeface="Aharoni"/>
                <a:cs typeface="Aharoni"/>
                <a:sym typeface="Aharoni"/>
              </a:defRPr>
            </a:pPr>
            <a:endParaRPr dirty="0"/>
          </a:p>
          <a:p>
            <a:pPr marL="342899" indent="-342899">
              <a:spcBef>
                <a:spcPts val="700"/>
              </a:spcBef>
              <a:buSzPct val="100000"/>
              <a:buChar char="•"/>
              <a:defRPr sz="1900" b="1">
                <a:latin typeface="Aharoni"/>
                <a:ea typeface="Aharoni"/>
                <a:cs typeface="Aharoni"/>
                <a:sym typeface="Aharoni"/>
              </a:defRPr>
            </a:pPr>
            <a:r>
              <a:rPr dirty="0"/>
              <a:t>20% de </a:t>
            </a:r>
            <a:r>
              <a:rPr dirty="0" err="1" smtClean="0"/>
              <a:t>energ</a:t>
            </a:r>
            <a:r>
              <a:rPr lang="es-PE" dirty="0" smtClean="0"/>
              <a:t>í</a:t>
            </a:r>
            <a:r>
              <a:rPr dirty="0" smtClean="0"/>
              <a:t>a </a:t>
            </a:r>
            <a:r>
              <a:rPr dirty="0" err="1" smtClean="0"/>
              <a:t>renov</a:t>
            </a:r>
            <a:r>
              <a:rPr lang="es-PE" dirty="0" err="1" smtClean="0"/>
              <a:t>able</a:t>
            </a:r>
            <a:r>
              <a:rPr dirty="0" smtClean="0"/>
              <a:t> </a:t>
            </a:r>
            <a:r>
              <a:rPr dirty="0"/>
              <a:t>UE </a:t>
            </a:r>
            <a:r>
              <a:rPr dirty="0" smtClean="0"/>
              <a:t>e</a:t>
            </a:r>
            <a:r>
              <a:rPr lang="es-PE" dirty="0" smtClean="0"/>
              <a:t>n</a:t>
            </a:r>
            <a:r>
              <a:rPr dirty="0" smtClean="0"/>
              <a:t> </a:t>
            </a:r>
            <a:r>
              <a:rPr lang="es-PE" dirty="0" smtClean="0"/>
              <a:t>el </a:t>
            </a:r>
            <a:r>
              <a:rPr dirty="0" smtClean="0"/>
              <a:t>2020</a:t>
            </a:r>
            <a:endParaRPr lang="es-PE" dirty="0" smtClean="0"/>
          </a:p>
          <a:p>
            <a:pPr marL="342899" indent="-342899">
              <a:spcBef>
                <a:spcPts val="700"/>
              </a:spcBef>
              <a:buSzPct val="100000"/>
              <a:buChar char="•"/>
              <a:defRPr sz="1900" b="1">
                <a:latin typeface="Aharoni"/>
                <a:ea typeface="Aharoni"/>
                <a:cs typeface="Aharoni"/>
                <a:sym typeface="Aharoni"/>
              </a:defRPr>
            </a:pPr>
            <a:r>
              <a:rPr lang="es-PE" dirty="0" smtClean="0"/>
              <a:t>20% del</a:t>
            </a:r>
            <a:r>
              <a:rPr dirty="0" smtClean="0"/>
              <a:t> </a:t>
            </a:r>
            <a:r>
              <a:rPr dirty="0" err="1"/>
              <a:t>consumo</a:t>
            </a:r>
            <a:r>
              <a:rPr dirty="0"/>
              <a:t> total</a:t>
            </a:r>
          </a:p>
        </p:txBody>
      </p:sp>
    </p:spTree>
  </p:cSld>
  <p:clrMapOvr>
    <a:masterClrMapping/>
  </p:clrMapOvr>
  <p:transition spd="med"/>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Imagen relacionada"/>
          <p:cNvPicPr>
            <a:picLocks noChangeAspect="1" noChangeArrowheads="1"/>
          </p:cNvPicPr>
          <p:nvPr/>
        </p:nvPicPr>
        <p:blipFill rotWithShape="1">
          <a:blip r:embed="rId2">
            <a:extLst>
              <a:ext uri="{28A0092B-C50C-407E-A947-70E740481C1C}">
                <a14:useLocalDpi xmlns:a14="http://schemas.microsoft.com/office/drawing/2010/main" val="0"/>
              </a:ext>
            </a:extLst>
          </a:blip>
          <a:srcRect b="6246"/>
          <a:stretch/>
        </p:blipFill>
        <p:spPr bwMode="auto">
          <a:xfrm>
            <a:off x="9001" y="862080"/>
            <a:ext cx="9134999" cy="5138671"/>
          </a:xfrm>
          <a:prstGeom prst="rect">
            <a:avLst/>
          </a:prstGeom>
          <a:noFill/>
          <a:extLst>
            <a:ext uri="{909E8E84-426E-40DD-AFC4-6F175D3DCCD1}">
              <a14:hiddenFill xmlns:a14="http://schemas.microsoft.com/office/drawing/2010/main">
                <a:solidFill>
                  <a:srgbClr val="FFFFFF"/>
                </a:solidFill>
              </a14:hiddenFill>
            </a:ext>
          </a:extLst>
        </p:spPr>
      </p:pic>
      <p:sp>
        <p:nvSpPr>
          <p:cNvPr id="3" name="CuadroTexto 2"/>
          <p:cNvSpPr txBox="1"/>
          <p:nvPr/>
        </p:nvSpPr>
        <p:spPr>
          <a:xfrm>
            <a:off x="3380705" y="4846482"/>
            <a:ext cx="2505814" cy="338554"/>
          </a:xfrm>
          <a:prstGeom prst="rect">
            <a:avLst/>
          </a:prstGeom>
          <a:noFill/>
        </p:spPr>
        <p:txBody>
          <a:bodyPr wrap="none" rtlCol="0">
            <a:spAutoFit/>
          </a:bodyPr>
          <a:lstStyle/>
          <a:p>
            <a:r>
              <a:rPr lang="es-PE" sz="1600" b="1" dirty="0">
                <a:solidFill>
                  <a:schemeClr val="bg1"/>
                </a:solidFill>
              </a:rPr>
              <a:t>ENERGÍA DE BIOMASA</a:t>
            </a:r>
          </a:p>
        </p:txBody>
      </p:sp>
    </p:spTree>
    <p:extLst>
      <p:ext uri="{BB962C8B-B14F-4D97-AF65-F5344CB8AC3E}">
        <p14:creationId xmlns:p14="http://schemas.microsoft.com/office/powerpoint/2010/main" val="1016117895"/>
      </p:ext>
    </p:extLst>
  </p:cSld>
  <p:clrMapOvr>
    <a:masterClrMapping/>
  </p:clrMapOvr>
  <p:transition spd="med"/>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685799" y="106680"/>
            <a:ext cx="7726681" cy="944880"/>
          </a:xfrm>
        </p:spPr>
        <p:txBody>
          <a:bodyPr/>
          <a:lstStyle/>
          <a:p>
            <a:r>
              <a:rPr lang="es-PE" dirty="0" smtClean="0"/>
              <a:t>Biomasa</a:t>
            </a:r>
            <a:endParaRPr lang="es-PE" dirty="0"/>
          </a:p>
        </p:txBody>
      </p:sp>
      <p:sp>
        <p:nvSpPr>
          <p:cNvPr id="3" name="Marcador de contenido 2"/>
          <p:cNvSpPr>
            <a:spLocks noGrp="1"/>
          </p:cNvSpPr>
          <p:nvPr>
            <p:ph idx="1"/>
          </p:nvPr>
        </p:nvSpPr>
        <p:spPr>
          <a:xfrm>
            <a:off x="685800" y="1367907"/>
            <a:ext cx="5486400" cy="2972074"/>
          </a:xfrm>
        </p:spPr>
        <p:txBody>
          <a:bodyPr>
            <a:normAutofit fontScale="55000" lnSpcReduction="20000"/>
          </a:bodyPr>
          <a:lstStyle/>
          <a:p>
            <a:pPr algn="just"/>
            <a:r>
              <a:rPr lang="es-PE" dirty="0" smtClean="0"/>
              <a:t>Material orgánico no fosilizado y biodegradable procedente de plantas, animales y microorganismos (UNFCCC).</a:t>
            </a:r>
          </a:p>
          <a:p>
            <a:pPr algn="just"/>
            <a:r>
              <a:rPr lang="es-PE" dirty="0"/>
              <a:t>Se reconoce como un recurso natural y renovable. Natural porque está constituido por materiales y componentes que se producen en la naturaleza y que pueden ser utilizados para la producción o consumo económico y renovables porque después de la explotación pueden volver a sus niveles de existencias previos mediante procesos naturales de crecimiento o reposición en el mismo o menor tiempo ( OCDE, 2008</a:t>
            </a:r>
            <a:r>
              <a:rPr lang="es-PE" dirty="0" smtClean="0"/>
              <a:t>).</a:t>
            </a:r>
            <a:endParaRPr lang="es-PE" dirty="0"/>
          </a:p>
        </p:txBody>
      </p:sp>
      <p:pic>
        <p:nvPicPr>
          <p:cNvPr id="2050" name="Picture 2" descr="Resultado de imagen para wood biomass"/>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055054" y="4613178"/>
            <a:ext cx="2468567" cy="1755000"/>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Resultado de imagen para estiercol de vaca"/>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999555" y="4116678"/>
            <a:ext cx="2629218" cy="1755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20510301"/>
      </p:ext>
    </p:extLst>
  </p:cSld>
  <p:clrMapOvr>
    <a:masterClrMapping/>
  </p:clrMapOvr>
  <p:transition spd="med"/>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Marcador de número de diapositiva 4"/>
          <p:cNvSpPr>
            <a:spLocks noGrp="1"/>
          </p:cNvSpPr>
          <p:nvPr>
            <p:ph type="sldNum" sz="quarter" idx="4294967295"/>
          </p:nvPr>
        </p:nvSpPr>
        <p:spPr>
          <a:xfrm>
            <a:off x="7975602" y="5624513"/>
            <a:ext cx="1148195" cy="273844"/>
          </a:xfrm>
          <a:prstGeom prst="rect">
            <a:avLst/>
          </a:prstGeom>
        </p:spPr>
        <p:txBody>
          <a:bodyPr/>
          <a:lstStyle/>
          <a:p>
            <a:fld id="{4FAB73BC-B049-4115-A692-8D63A059BFB8}" type="slidenum">
              <a:rPr lang="en-US" smtClean="0"/>
              <a:pPr/>
              <a:t>42</a:t>
            </a:fld>
            <a:endParaRPr lang="en-US" dirty="0"/>
          </a:p>
        </p:txBody>
      </p:sp>
      <p:pic>
        <p:nvPicPr>
          <p:cNvPr id="6" name="Imagen 5"/>
          <p:cNvPicPr>
            <a:picLocks noChangeAspect="1"/>
          </p:cNvPicPr>
          <p:nvPr/>
        </p:nvPicPr>
        <p:blipFill rotWithShape="1">
          <a:blip r:embed="rId2"/>
          <a:srcRect b="5730"/>
          <a:stretch/>
        </p:blipFill>
        <p:spPr>
          <a:xfrm>
            <a:off x="0" y="859761"/>
            <a:ext cx="9144000" cy="4846385"/>
          </a:xfrm>
          <a:prstGeom prst="rect">
            <a:avLst/>
          </a:prstGeom>
        </p:spPr>
      </p:pic>
      <p:sp>
        <p:nvSpPr>
          <p:cNvPr id="7" name="CuadroTexto 6"/>
          <p:cNvSpPr txBox="1"/>
          <p:nvPr/>
        </p:nvSpPr>
        <p:spPr>
          <a:xfrm>
            <a:off x="1310021" y="5663752"/>
            <a:ext cx="6827510" cy="369332"/>
          </a:xfrm>
          <a:prstGeom prst="rect">
            <a:avLst/>
          </a:prstGeom>
          <a:noFill/>
        </p:spPr>
        <p:txBody>
          <a:bodyPr wrap="none" rtlCol="0">
            <a:spAutoFit/>
          </a:bodyPr>
          <a:lstStyle/>
          <a:p>
            <a:r>
              <a:rPr lang="es-PE" sz="1800" b="1" dirty="0"/>
              <a:t>FUENTE: Cifras Ambientales 2017. Ministerio del Ambiente, 2018.</a:t>
            </a:r>
          </a:p>
        </p:txBody>
      </p:sp>
    </p:spTree>
    <p:extLst>
      <p:ext uri="{BB962C8B-B14F-4D97-AF65-F5344CB8AC3E}">
        <p14:creationId xmlns:p14="http://schemas.microsoft.com/office/powerpoint/2010/main" val="387641979"/>
      </p:ext>
    </p:extLst>
  </p:cSld>
  <p:clrMapOvr>
    <a:masterClrMapping/>
  </p:clrMapOvr>
  <p:transition spd="med"/>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ítulo 5"/>
          <p:cNvSpPr>
            <a:spLocks noGrp="1"/>
          </p:cNvSpPr>
          <p:nvPr>
            <p:ph type="title"/>
          </p:nvPr>
        </p:nvSpPr>
        <p:spPr>
          <a:xfrm>
            <a:off x="640080" y="0"/>
            <a:ext cx="7818120" cy="1249680"/>
          </a:xfrm>
        </p:spPr>
        <p:txBody>
          <a:bodyPr/>
          <a:lstStyle/>
          <a:p>
            <a:r>
              <a:rPr lang="en-US" b="1" dirty="0" err="1" smtClean="0"/>
              <a:t>Biomasa</a:t>
            </a:r>
            <a:r>
              <a:rPr lang="en-US" b="1" dirty="0" smtClean="0"/>
              <a:t> residual de </a:t>
            </a:r>
            <a:r>
              <a:rPr lang="en-US" b="1" dirty="0" err="1" smtClean="0"/>
              <a:t>agricultura</a:t>
            </a:r>
            <a:endParaRPr lang="es-PE" dirty="0"/>
          </a:p>
        </p:txBody>
      </p:sp>
      <p:sp>
        <p:nvSpPr>
          <p:cNvPr id="2" name="Marcador de número de diapositiva 1"/>
          <p:cNvSpPr>
            <a:spLocks noGrp="1"/>
          </p:cNvSpPr>
          <p:nvPr>
            <p:ph type="sldNum" sz="quarter" idx="4294967295"/>
          </p:nvPr>
        </p:nvSpPr>
        <p:spPr>
          <a:xfrm>
            <a:off x="7975602" y="5624513"/>
            <a:ext cx="1148195" cy="273844"/>
          </a:xfrm>
          <a:prstGeom prst="rect">
            <a:avLst/>
          </a:prstGeom>
        </p:spPr>
        <p:txBody>
          <a:bodyPr/>
          <a:lstStyle/>
          <a:p>
            <a:fld id="{4FAB73BC-B049-4115-A692-8D63A059BFB8}" type="slidenum">
              <a:rPr lang="en-US" smtClean="0"/>
              <a:t>43</a:t>
            </a:fld>
            <a:endParaRPr lang="en-US" dirty="0"/>
          </a:p>
        </p:txBody>
      </p:sp>
      <p:pic>
        <p:nvPicPr>
          <p:cNvPr id="3" name="Imagen 2"/>
          <p:cNvPicPr>
            <a:picLocks noChangeAspect="1"/>
          </p:cNvPicPr>
          <p:nvPr/>
        </p:nvPicPr>
        <p:blipFill rotWithShape="1">
          <a:blip r:embed="rId2"/>
          <a:srcRect l="35081" t="13871" r="35328" b="12664"/>
          <a:stretch/>
        </p:blipFill>
        <p:spPr>
          <a:xfrm>
            <a:off x="4209070" y="1010069"/>
            <a:ext cx="3191642" cy="4455000"/>
          </a:xfrm>
          <a:prstGeom prst="rect">
            <a:avLst/>
          </a:prstGeom>
          <a:ln>
            <a:solidFill>
              <a:schemeClr val="tx1"/>
            </a:solidFill>
          </a:ln>
        </p:spPr>
      </p:pic>
      <p:sp>
        <p:nvSpPr>
          <p:cNvPr id="4" name="CuadroTexto 3"/>
          <p:cNvSpPr txBox="1"/>
          <p:nvPr/>
        </p:nvSpPr>
        <p:spPr>
          <a:xfrm>
            <a:off x="3468700" y="5621357"/>
            <a:ext cx="5080999" cy="646331"/>
          </a:xfrm>
          <a:prstGeom prst="rect">
            <a:avLst/>
          </a:prstGeom>
          <a:noFill/>
        </p:spPr>
        <p:txBody>
          <a:bodyPr wrap="square" rtlCol="0">
            <a:spAutoFit/>
          </a:bodyPr>
          <a:lstStyle/>
          <a:p>
            <a:pPr algn="just"/>
            <a:r>
              <a:rPr lang="en-US" sz="1800" b="1" dirty="0"/>
              <a:t>Fuente: Estela </a:t>
            </a:r>
            <a:r>
              <a:rPr lang="en-US" sz="1800" b="1" dirty="0" err="1"/>
              <a:t>Assureira</a:t>
            </a:r>
            <a:r>
              <a:rPr lang="en-US" sz="1800" b="1" dirty="0"/>
              <a:t> Espinoza y Marco </a:t>
            </a:r>
            <a:r>
              <a:rPr lang="en-US" sz="1800" b="1" dirty="0" err="1"/>
              <a:t>Assureira</a:t>
            </a:r>
            <a:r>
              <a:rPr lang="en-US" sz="1800" b="1" dirty="0"/>
              <a:t> Espinoza.</a:t>
            </a:r>
          </a:p>
        </p:txBody>
      </p:sp>
    </p:spTree>
    <p:extLst>
      <p:ext uri="{BB962C8B-B14F-4D97-AF65-F5344CB8AC3E}">
        <p14:creationId xmlns:p14="http://schemas.microsoft.com/office/powerpoint/2010/main" val="3526255330"/>
      </p:ext>
    </p:extLst>
  </p:cSld>
  <p:clrMapOvr>
    <a:masterClrMapping/>
  </p:clrMapOvr>
  <p:transition spd="med"/>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número de diapositiva 3"/>
          <p:cNvSpPr>
            <a:spLocks noGrp="1"/>
          </p:cNvSpPr>
          <p:nvPr>
            <p:ph type="sldNum" sz="quarter" idx="4294967295"/>
          </p:nvPr>
        </p:nvSpPr>
        <p:spPr>
          <a:xfrm>
            <a:off x="7975602" y="5624513"/>
            <a:ext cx="1148195" cy="273844"/>
          </a:xfrm>
          <a:prstGeom prst="rect">
            <a:avLst/>
          </a:prstGeom>
        </p:spPr>
        <p:txBody>
          <a:bodyPr/>
          <a:lstStyle/>
          <a:p>
            <a:fld id="{4FAB73BC-B049-4115-A692-8D63A059BFB8}" type="slidenum">
              <a:rPr lang="en-US" smtClean="0"/>
              <a:t>44</a:t>
            </a:fld>
            <a:endParaRPr lang="en-US" dirty="0"/>
          </a:p>
        </p:txBody>
      </p:sp>
      <p:sp>
        <p:nvSpPr>
          <p:cNvPr id="5" name="Título 4"/>
          <p:cNvSpPr>
            <a:spLocks noGrp="1"/>
          </p:cNvSpPr>
          <p:nvPr>
            <p:ph type="title" idx="4294967295"/>
          </p:nvPr>
        </p:nvSpPr>
        <p:spPr>
          <a:xfrm>
            <a:off x="0" y="884616"/>
            <a:ext cx="9025961" cy="756028"/>
          </a:xfrm>
        </p:spPr>
        <p:txBody>
          <a:bodyPr>
            <a:normAutofit fontScale="90000"/>
          </a:bodyPr>
          <a:lstStyle/>
          <a:p>
            <a:pPr algn="ctr"/>
            <a:r>
              <a:rPr lang="es-PE" b="1" dirty="0"/>
              <a:t>C</a:t>
            </a:r>
            <a:r>
              <a:rPr lang="es-PE" b="1" dirty="0" smtClean="0"/>
              <a:t>entrales de biomasa</a:t>
            </a:r>
            <a:endParaRPr lang="es-PE" b="1" dirty="0"/>
          </a:p>
        </p:txBody>
      </p:sp>
      <p:pic>
        <p:nvPicPr>
          <p:cNvPr id="7" name="Picture 2" descr="Imagen relacionada"/>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7164" y="2103800"/>
            <a:ext cx="4186187" cy="1755000"/>
          </a:xfrm>
          <a:prstGeom prst="rect">
            <a:avLst/>
          </a:prstGeom>
          <a:noFill/>
          <a:extLst>
            <a:ext uri="{909E8E84-426E-40DD-AFC4-6F175D3DCCD1}">
              <a14:hiddenFill xmlns:a14="http://schemas.microsoft.com/office/drawing/2010/main">
                <a:solidFill>
                  <a:srgbClr val="FFFFFF"/>
                </a:solidFill>
              </a14:hiddenFill>
            </a:ext>
          </a:extLst>
        </p:spPr>
      </p:pic>
      <p:sp>
        <p:nvSpPr>
          <p:cNvPr id="10" name="CuadroTexto 9"/>
          <p:cNvSpPr txBox="1"/>
          <p:nvPr/>
        </p:nvSpPr>
        <p:spPr>
          <a:xfrm>
            <a:off x="1603266" y="1750658"/>
            <a:ext cx="2787943" cy="369332"/>
          </a:xfrm>
          <a:prstGeom prst="rect">
            <a:avLst/>
          </a:prstGeom>
          <a:noFill/>
        </p:spPr>
        <p:txBody>
          <a:bodyPr wrap="none" rtlCol="0">
            <a:spAutoFit/>
          </a:bodyPr>
          <a:lstStyle/>
          <a:p>
            <a:r>
              <a:rPr lang="es-PE" sz="1800" b="1" dirty="0"/>
              <a:t>Combustión / Gasificación</a:t>
            </a:r>
          </a:p>
        </p:txBody>
      </p:sp>
      <p:pic>
        <p:nvPicPr>
          <p:cNvPr id="11" name="Picture 2" descr="Resultado de imagen para biomass anaerobic digestion"/>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757606" y="2103800"/>
            <a:ext cx="3792093" cy="1890000"/>
          </a:xfrm>
          <a:prstGeom prst="rect">
            <a:avLst/>
          </a:prstGeom>
          <a:noFill/>
          <a:extLst>
            <a:ext uri="{909E8E84-426E-40DD-AFC4-6F175D3DCCD1}">
              <a14:hiddenFill xmlns:a14="http://schemas.microsoft.com/office/drawing/2010/main">
                <a:solidFill>
                  <a:srgbClr val="FFFFFF"/>
                </a:solidFill>
              </a14:hiddenFill>
            </a:ext>
          </a:extLst>
        </p:spPr>
      </p:pic>
      <p:sp>
        <p:nvSpPr>
          <p:cNvPr id="12" name="CuadroTexto 11"/>
          <p:cNvSpPr txBox="1"/>
          <p:nvPr/>
        </p:nvSpPr>
        <p:spPr>
          <a:xfrm>
            <a:off x="6101794" y="1750658"/>
            <a:ext cx="1505540" cy="369332"/>
          </a:xfrm>
          <a:prstGeom prst="rect">
            <a:avLst/>
          </a:prstGeom>
          <a:noFill/>
        </p:spPr>
        <p:txBody>
          <a:bodyPr wrap="none" rtlCol="0">
            <a:spAutoFit/>
          </a:bodyPr>
          <a:lstStyle/>
          <a:p>
            <a:r>
              <a:rPr lang="es-PE" sz="1800" b="1" dirty="0"/>
              <a:t>Biodigestores</a:t>
            </a:r>
          </a:p>
        </p:txBody>
      </p:sp>
      <p:pic>
        <p:nvPicPr>
          <p:cNvPr id="4098" name="Picture 2" descr="Imagen relacionada"/>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7163" y="1470356"/>
            <a:ext cx="8274824" cy="442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88332053"/>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4098"/>
                                        </p:tgtEl>
                                        <p:attrNameLst>
                                          <p:attrName>style.visibility</p:attrName>
                                        </p:attrNameLst>
                                      </p:cBhvr>
                                      <p:to>
                                        <p:strVal val="visible"/>
                                      </p:to>
                                    </p:set>
                                    <p:animEffect transition="in" filter="circle(in)">
                                      <p:cBhvr>
                                        <p:cTn id="7" dur="2000"/>
                                        <p:tgtEl>
                                          <p:spTgt spid="40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685800" y="0"/>
            <a:ext cx="7772400" cy="1752600"/>
          </a:xfrm>
        </p:spPr>
        <p:txBody>
          <a:bodyPr/>
          <a:lstStyle/>
          <a:p>
            <a:r>
              <a:rPr lang="es-PE" dirty="0" smtClean="0"/>
              <a:t>Empresas de biomasa en el Perú</a:t>
            </a:r>
            <a:endParaRPr lang="es-PE" dirty="0"/>
          </a:p>
        </p:txBody>
      </p:sp>
      <p:sp>
        <p:nvSpPr>
          <p:cNvPr id="4" name="Marcador de número de diapositiva 3"/>
          <p:cNvSpPr>
            <a:spLocks noGrp="1"/>
          </p:cNvSpPr>
          <p:nvPr>
            <p:ph type="sldNum" sz="quarter" idx="4294967295"/>
          </p:nvPr>
        </p:nvSpPr>
        <p:spPr>
          <a:xfrm>
            <a:off x="7975602" y="5624513"/>
            <a:ext cx="1148195" cy="273844"/>
          </a:xfrm>
          <a:prstGeom prst="rect">
            <a:avLst/>
          </a:prstGeom>
        </p:spPr>
        <p:txBody>
          <a:bodyPr/>
          <a:lstStyle/>
          <a:p>
            <a:fld id="{4FAB73BC-B049-4115-A692-8D63A059BFB8}" type="slidenum">
              <a:rPr lang="en-US" smtClean="0"/>
              <a:t>45</a:t>
            </a:fld>
            <a:endParaRPr lang="en-US" dirty="0"/>
          </a:p>
        </p:txBody>
      </p:sp>
      <p:pic>
        <p:nvPicPr>
          <p:cNvPr id="5" name="Imagen 4"/>
          <p:cNvPicPr>
            <a:picLocks noChangeAspect="1"/>
          </p:cNvPicPr>
          <p:nvPr/>
        </p:nvPicPr>
        <p:blipFill rotWithShape="1">
          <a:blip r:embed="rId2"/>
          <a:srcRect l="16796" t="37545" r="13231" b="41422"/>
          <a:stretch/>
        </p:blipFill>
        <p:spPr>
          <a:xfrm>
            <a:off x="2128434" y="1288316"/>
            <a:ext cx="6828183" cy="1153974"/>
          </a:xfrm>
          <a:prstGeom prst="rect">
            <a:avLst/>
          </a:prstGeom>
        </p:spPr>
      </p:pic>
      <p:pic>
        <p:nvPicPr>
          <p:cNvPr id="7" name="Imagen 6"/>
          <p:cNvPicPr>
            <a:picLocks noChangeAspect="1"/>
          </p:cNvPicPr>
          <p:nvPr/>
        </p:nvPicPr>
        <p:blipFill rotWithShape="1">
          <a:blip r:embed="rId3">
            <a:extLst>
              <a:ext uri="{28A0092B-C50C-407E-A947-70E740481C1C}">
                <a14:useLocalDpi xmlns:a14="http://schemas.microsoft.com/office/drawing/2010/main" val="0"/>
              </a:ext>
            </a:extLst>
          </a:blip>
          <a:srcRect r="10042"/>
          <a:stretch/>
        </p:blipFill>
        <p:spPr>
          <a:xfrm>
            <a:off x="129541" y="3342008"/>
            <a:ext cx="3117861" cy="1890000"/>
          </a:xfrm>
          <a:prstGeom prst="rect">
            <a:avLst/>
          </a:prstGeom>
        </p:spPr>
      </p:pic>
      <p:sp>
        <p:nvSpPr>
          <p:cNvPr id="8" name="CuadroTexto 7"/>
          <p:cNvSpPr txBox="1"/>
          <p:nvPr/>
        </p:nvSpPr>
        <p:spPr>
          <a:xfrm>
            <a:off x="518161" y="5262132"/>
            <a:ext cx="4221480" cy="369332"/>
          </a:xfrm>
          <a:prstGeom prst="rect">
            <a:avLst/>
          </a:prstGeom>
          <a:noFill/>
        </p:spPr>
        <p:txBody>
          <a:bodyPr wrap="square" rtlCol="0">
            <a:spAutoFit/>
          </a:bodyPr>
          <a:lstStyle/>
          <a:p>
            <a:pPr algn="ctr"/>
            <a:r>
              <a:rPr lang="es-PE" sz="1800" b="1" dirty="0"/>
              <a:t>Central Térmica </a:t>
            </a:r>
            <a:r>
              <a:rPr lang="es-PE" sz="1800" b="1" dirty="0" err="1"/>
              <a:t>Huaycoloro</a:t>
            </a:r>
            <a:r>
              <a:rPr lang="es-PE" sz="1800" b="1" dirty="0"/>
              <a:t> (4.8 MW)</a:t>
            </a:r>
          </a:p>
        </p:txBody>
      </p:sp>
      <p:sp>
        <p:nvSpPr>
          <p:cNvPr id="9" name="CuadroTexto 8"/>
          <p:cNvSpPr txBox="1"/>
          <p:nvPr/>
        </p:nvSpPr>
        <p:spPr>
          <a:xfrm>
            <a:off x="5507005" y="5232008"/>
            <a:ext cx="3449612" cy="646331"/>
          </a:xfrm>
          <a:prstGeom prst="rect">
            <a:avLst/>
          </a:prstGeom>
          <a:noFill/>
        </p:spPr>
        <p:txBody>
          <a:bodyPr wrap="square" rtlCol="0">
            <a:spAutoFit/>
          </a:bodyPr>
          <a:lstStyle/>
          <a:p>
            <a:pPr algn="ctr"/>
            <a:r>
              <a:rPr lang="es-PE" sz="1800" b="1" dirty="0"/>
              <a:t>Central de Biomasa La Gringa V (3,2MW)</a:t>
            </a:r>
          </a:p>
        </p:txBody>
      </p:sp>
      <p:pic>
        <p:nvPicPr>
          <p:cNvPr id="10" name="Imagen 9"/>
          <p:cNvPicPr>
            <a:picLocks noChangeAspect="1"/>
          </p:cNvPicPr>
          <p:nvPr/>
        </p:nvPicPr>
        <p:blipFill rotWithShape="1">
          <a:blip r:embed="rId4"/>
          <a:srcRect l="59865" t="42562" r="12816" b="23107"/>
          <a:stretch/>
        </p:blipFill>
        <p:spPr>
          <a:xfrm>
            <a:off x="5650487" y="3308246"/>
            <a:ext cx="3114377" cy="1883536"/>
          </a:xfrm>
          <a:prstGeom prst="rect">
            <a:avLst/>
          </a:prstGeom>
        </p:spPr>
      </p:pic>
    </p:spTree>
    <p:extLst>
      <p:ext uri="{BB962C8B-B14F-4D97-AF65-F5344CB8AC3E}">
        <p14:creationId xmlns:p14="http://schemas.microsoft.com/office/powerpoint/2010/main" val="684769282"/>
      </p:ext>
    </p:extLst>
  </p:cSld>
  <p:clrMapOvr>
    <a:masterClrMapping/>
  </p:clrMapOvr>
  <p:transition spd="med"/>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Resultado de imagen para CENTRAL HUAYCOLORO"/>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317" y="1137365"/>
            <a:ext cx="9116339" cy="4401000"/>
          </a:xfrm>
          <a:prstGeom prst="rect">
            <a:avLst/>
          </a:prstGeom>
          <a:noFill/>
          <a:extLst>
            <a:ext uri="{909E8E84-426E-40DD-AFC4-6F175D3DCCD1}">
              <a14:hiddenFill xmlns:a14="http://schemas.microsoft.com/office/drawing/2010/main">
                <a:solidFill>
                  <a:srgbClr val="FFFFFF"/>
                </a:solidFill>
              </a14:hiddenFill>
            </a:ext>
          </a:extLst>
        </p:spPr>
      </p:pic>
      <p:sp>
        <p:nvSpPr>
          <p:cNvPr id="5" name="Marcador de contenido 1"/>
          <p:cNvSpPr txBox="1">
            <a:spLocks/>
          </p:cNvSpPr>
          <p:nvPr/>
        </p:nvSpPr>
        <p:spPr>
          <a:xfrm>
            <a:off x="19316" y="3571472"/>
            <a:ext cx="3753207" cy="2981734"/>
          </a:xfrm>
          <a:prstGeom prst="rect">
            <a:avLst/>
          </a:prstGeom>
        </p:spPr>
        <p:txBody>
          <a:bodyPr>
            <a:normAutofit/>
          </a:bodyPr>
          <a:lstStyle>
            <a:lvl1pPr marL="182880" indent="-182880" algn="l" defTabSz="914400" rtl="0" eaLnBrk="1" latinLnBrk="0" hangingPunct="1">
              <a:lnSpc>
                <a:spcPct val="90000"/>
              </a:lnSpc>
              <a:spcBef>
                <a:spcPts val="1200"/>
              </a:spcBef>
              <a:buClr>
                <a:schemeClr val="accent1"/>
              </a:buClr>
              <a:buFont typeface="Wingdings 2" pitchFamily="18" charset="2"/>
              <a:buChar char=""/>
              <a:tabLst>
                <a:tab pos="1143000" algn="l"/>
              </a:tabLst>
              <a:defRPr sz="2000" kern="1200">
                <a:solidFill>
                  <a:schemeClr val="bg2">
                    <a:lumMod val="20000"/>
                    <a:lumOff val="80000"/>
                  </a:schemeClr>
                </a:solidFill>
                <a:latin typeface="+mn-lt"/>
                <a:ea typeface="+mn-ea"/>
                <a:cs typeface="+mn-cs"/>
              </a:defRPr>
            </a:lvl1pPr>
            <a:lvl2pPr marL="685800" indent="-182880" algn="l" defTabSz="914400" rtl="0" eaLnBrk="1" latinLnBrk="0" hangingPunct="1">
              <a:lnSpc>
                <a:spcPct val="90000"/>
              </a:lnSpc>
              <a:spcBef>
                <a:spcPts val="250"/>
              </a:spcBef>
              <a:spcAft>
                <a:spcPts val="250"/>
              </a:spcAft>
              <a:buClr>
                <a:schemeClr val="accent1"/>
              </a:buClr>
              <a:buFont typeface="Wingdings 2" pitchFamily="18" charset="2"/>
              <a:buChar char=""/>
              <a:tabLst>
                <a:tab pos="1143000" algn="l"/>
              </a:tabLst>
              <a:defRPr sz="1800" kern="1200">
                <a:solidFill>
                  <a:schemeClr val="bg2">
                    <a:lumMod val="20000"/>
                    <a:lumOff val="80000"/>
                  </a:schemeClr>
                </a:solidFill>
                <a:latin typeface="+mn-lt"/>
                <a:ea typeface="+mn-ea"/>
                <a:cs typeface="+mn-cs"/>
              </a:defRPr>
            </a:lvl2pPr>
            <a:lvl3pPr marL="1143000" indent="-182880" algn="l" defTabSz="914400" rtl="0" eaLnBrk="1" latinLnBrk="0" hangingPunct="1">
              <a:lnSpc>
                <a:spcPct val="90000"/>
              </a:lnSpc>
              <a:spcBef>
                <a:spcPts val="250"/>
              </a:spcBef>
              <a:spcAft>
                <a:spcPts val="250"/>
              </a:spcAft>
              <a:buClr>
                <a:schemeClr val="accent1"/>
              </a:buClr>
              <a:buFont typeface="Wingdings 2" pitchFamily="18" charset="2"/>
              <a:buChar char=""/>
              <a:tabLst>
                <a:tab pos="1143000" algn="l"/>
              </a:tabLst>
              <a:defRPr sz="1600" kern="1200">
                <a:solidFill>
                  <a:schemeClr val="bg2">
                    <a:lumMod val="20000"/>
                    <a:lumOff val="80000"/>
                  </a:schemeClr>
                </a:solidFill>
                <a:latin typeface="+mn-lt"/>
                <a:ea typeface="+mn-ea"/>
                <a:cs typeface="+mn-cs"/>
              </a:defRPr>
            </a:lvl3pPr>
            <a:lvl4pPr marL="1600200" indent="-182880" algn="l" defTabSz="914400" rtl="0" eaLnBrk="1" latinLnBrk="0" hangingPunct="1">
              <a:lnSpc>
                <a:spcPct val="90000"/>
              </a:lnSpc>
              <a:spcBef>
                <a:spcPts val="250"/>
              </a:spcBef>
              <a:spcAft>
                <a:spcPts val="250"/>
              </a:spcAft>
              <a:buClr>
                <a:schemeClr val="accent1"/>
              </a:buClr>
              <a:buFont typeface="Wingdings 2" pitchFamily="18" charset="2"/>
              <a:buChar char=""/>
              <a:tabLst>
                <a:tab pos="1143000" algn="l"/>
              </a:tabLst>
              <a:defRPr sz="1400" kern="1200">
                <a:solidFill>
                  <a:schemeClr val="bg2">
                    <a:lumMod val="20000"/>
                    <a:lumOff val="80000"/>
                  </a:schemeClr>
                </a:solidFill>
                <a:latin typeface="+mn-lt"/>
                <a:ea typeface="+mn-ea"/>
                <a:cs typeface="+mn-cs"/>
              </a:defRPr>
            </a:lvl4pPr>
            <a:lvl5pPr marL="2057400" indent="-182880" algn="l" defTabSz="914400" rtl="0" eaLnBrk="1" latinLnBrk="0" hangingPunct="1">
              <a:lnSpc>
                <a:spcPct val="90000"/>
              </a:lnSpc>
              <a:spcBef>
                <a:spcPts val="250"/>
              </a:spcBef>
              <a:spcAft>
                <a:spcPts val="250"/>
              </a:spcAft>
              <a:buClr>
                <a:schemeClr val="accent1"/>
              </a:buClr>
              <a:buFont typeface="Wingdings 2" pitchFamily="18" charset="2"/>
              <a:buChar char=""/>
              <a:tabLst>
                <a:tab pos="1143000" algn="l"/>
              </a:tabLst>
              <a:defRPr sz="1400" kern="1200">
                <a:solidFill>
                  <a:schemeClr val="bg2">
                    <a:lumMod val="20000"/>
                    <a:lumOff val="80000"/>
                  </a:schemeClr>
                </a:solidFill>
                <a:latin typeface="+mn-lt"/>
                <a:ea typeface="+mn-ea"/>
                <a:cs typeface="+mn-cs"/>
              </a:defRPr>
            </a:lvl5pPr>
            <a:lvl6pPr marL="2514600" indent="-228600" algn="l" defTabSz="914400" rtl="0" eaLnBrk="1" latinLnBrk="0" hangingPunct="1">
              <a:lnSpc>
                <a:spcPct val="90000"/>
              </a:lnSpc>
              <a:spcBef>
                <a:spcPts val="250"/>
              </a:spcBef>
              <a:spcAft>
                <a:spcPts val="250"/>
              </a:spcAft>
              <a:buClr>
                <a:schemeClr val="accent1"/>
              </a:buClr>
              <a:buFont typeface="Wingdings 2" pitchFamily="18" charset="2"/>
              <a:buChar char=""/>
              <a:tabLst>
                <a:tab pos="1143000" algn="l"/>
              </a:tabLst>
              <a:defRPr sz="1400" kern="1200">
                <a:solidFill>
                  <a:schemeClr val="bg2">
                    <a:lumMod val="20000"/>
                    <a:lumOff val="80000"/>
                  </a:schemeClr>
                </a:solidFill>
                <a:latin typeface="+mn-lt"/>
                <a:ea typeface="+mn-ea"/>
                <a:cs typeface="+mn-cs"/>
              </a:defRPr>
            </a:lvl6pPr>
            <a:lvl7pPr marL="2971800" indent="-228600" algn="l" defTabSz="914400" rtl="0" eaLnBrk="1" latinLnBrk="0" hangingPunct="1">
              <a:lnSpc>
                <a:spcPct val="90000"/>
              </a:lnSpc>
              <a:spcBef>
                <a:spcPts val="250"/>
              </a:spcBef>
              <a:spcAft>
                <a:spcPts val="250"/>
              </a:spcAft>
              <a:buClr>
                <a:schemeClr val="accent1"/>
              </a:buClr>
              <a:buFont typeface="Wingdings 2" pitchFamily="18" charset="2"/>
              <a:buChar char=""/>
              <a:tabLst>
                <a:tab pos="1143000" algn="l"/>
              </a:tabLst>
              <a:defRPr sz="1400" kern="1200">
                <a:solidFill>
                  <a:schemeClr val="bg2">
                    <a:lumMod val="20000"/>
                    <a:lumOff val="80000"/>
                  </a:schemeClr>
                </a:solidFill>
                <a:latin typeface="+mn-lt"/>
                <a:ea typeface="+mn-ea"/>
                <a:cs typeface="+mn-cs"/>
              </a:defRPr>
            </a:lvl7pPr>
            <a:lvl8pPr marL="3429000" indent="-228600" algn="l" defTabSz="914400" rtl="0" eaLnBrk="1" latinLnBrk="0" hangingPunct="1">
              <a:lnSpc>
                <a:spcPct val="90000"/>
              </a:lnSpc>
              <a:spcBef>
                <a:spcPts val="250"/>
              </a:spcBef>
              <a:spcAft>
                <a:spcPts val="250"/>
              </a:spcAft>
              <a:buClr>
                <a:schemeClr val="accent1"/>
              </a:buClr>
              <a:buFont typeface="Wingdings 2" pitchFamily="18" charset="2"/>
              <a:buChar char=""/>
              <a:tabLst>
                <a:tab pos="1143000" algn="l"/>
              </a:tabLst>
              <a:defRPr sz="1400" kern="1200">
                <a:solidFill>
                  <a:schemeClr val="bg2">
                    <a:lumMod val="20000"/>
                    <a:lumOff val="80000"/>
                  </a:schemeClr>
                </a:solidFill>
                <a:latin typeface="+mn-lt"/>
                <a:ea typeface="+mn-ea"/>
                <a:cs typeface="+mn-cs"/>
              </a:defRPr>
            </a:lvl8pPr>
            <a:lvl9pPr marL="3886200" indent="-228600" algn="l" defTabSz="914400" rtl="0" eaLnBrk="1" latinLnBrk="0" hangingPunct="1">
              <a:lnSpc>
                <a:spcPct val="90000"/>
              </a:lnSpc>
              <a:spcBef>
                <a:spcPts val="250"/>
              </a:spcBef>
              <a:spcAft>
                <a:spcPts val="250"/>
              </a:spcAft>
              <a:buClr>
                <a:schemeClr val="accent1"/>
              </a:buClr>
              <a:buFont typeface="Wingdings 2" pitchFamily="18" charset="2"/>
              <a:buChar char=""/>
              <a:tabLst>
                <a:tab pos="1143000" algn="l"/>
              </a:tabLst>
              <a:defRPr sz="1400" kern="1200">
                <a:solidFill>
                  <a:schemeClr val="bg2">
                    <a:lumMod val="20000"/>
                    <a:lumOff val="80000"/>
                  </a:schemeClr>
                </a:solidFill>
                <a:latin typeface="+mn-lt"/>
                <a:ea typeface="+mn-ea"/>
                <a:cs typeface="+mn-cs"/>
              </a:defRPr>
            </a:lvl9pPr>
          </a:lstStyle>
          <a:p>
            <a:pPr algn="just"/>
            <a:r>
              <a:rPr lang="es-PE" sz="1500" dirty="0">
                <a:solidFill>
                  <a:schemeClr val="bg1"/>
                </a:solidFill>
              </a:rPr>
              <a:t>Energía estable (24/7) y accesible.</a:t>
            </a:r>
          </a:p>
          <a:p>
            <a:pPr algn="just"/>
            <a:r>
              <a:rPr lang="es-PE" sz="1500" dirty="0">
                <a:solidFill>
                  <a:schemeClr val="bg1"/>
                </a:solidFill>
              </a:rPr>
              <a:t>Neutral respecto a las emisiones de carbono</a:t>
            </a:r>
          </a:p>
          <a:p>
            <a:pPr algn="just"/>
            <a:r>
              <a:rPr lang="es-PE" sz="1500" dirty="0">
                <a:solidFill>
                  <a:schemeClr val="bg1"/>
                </a:solidFill>
              </a:rPr>
              <a:t>Suele costar alrededor de un tercio de los combustibles fósiles para obtener el mismo resultado. </a:t>
            </a:r>
          </a:p>
          <a:p>
            <a:pPr algn="just"/>
            <a:r>
              <a:rPr lang="es-PE" sz="1500" dirty="0">
                <a:solidFill>
                  <a:schemeClr val="bg1"/>
                </a:solidFill>
              </a:rPr>
              <a:t>Ayuda en el tratamiento de residuos sólidos y de biomasa residual</a:t>
            </a:r>
          </a:p>
        </p:txBody>
      </p:sp>
      <p:sp>
        <p:nvSpPr>
          <p:cNvPr id="6" name="Marcador de contenido 1"/>
          <p:cNvSpPr txBox="1">
            <a:spLocks/>
          </p:cNvSpPr>
          <p:nvPr/>
        </p:nvSpPr>
        <p:spPr>
          <a:xfrm>
            <a:off x="4877873" y="3919252"/>
            <a:ext cx="4172755" cy="1970418"/>
          </a:xfrm>
          <a:prstGeom prst="rect">
            <a:avLst/>
          </a:prstGeom>
          <a:solidFill>
            <a:schemeClr val="tx2"/>
          </a:solidFill>
        </p:spPr>
        <p:txBody>
          <a:bodyPr/>
          <a:lstStyle>
            <a:lvl1pPr marL="182880" indent="-182880" algn="l" defTabSz="914400" rtl="0" eaLnBrk="1" latinLnBrk="0" hangingPunct="1">
              <a:lnSpc>
                <a:spcPct val="90000"/>
              </a:lnSpc>
              <a:spcBef>
                <a:spcPts val="1200"/>
              </a:spcBef>
              <a:buClr>
                <a:schemeClr val="accent1"/>
              </a:buClr>
              <a:buFont typeface="Wingdings 2" pitchFamily="18" charset="2"/>
              <a:buChar char=""/>
              <a:tabLst>
                <a:tab pos="1143000" algn="l"/>
              </a:tabLst>
              <a:defRPr sz="2000" kern="1200">
                <a:solidFill>
                  <a:schemeClr val="bg2">
                    <a:lumMod val="20000"/>
                    <a:lumOff val="80000"/>
                  </a:schemeClr>
                </a:solidFill>
                <a:latin typeface="+mn-lt"/>
                <a:ea typeface="+mn-ea"/>
                <a:cs typeface="+mn-cs"/>
              </a:defRPr>
            </a:lvl1pPr>
            <a:lvl2pPr marL="685800" indent="-182880" algn="l" defTabSz="914400" rtl="0" eaLnBrk="1" latinLnBrk="0" hangingPunct="1">
              <a:lnSpc>
                <a:spcPct val="90000"/>
              </a:lnSpc>
              <a:spcBef>
                <a:spcPts val="250"/>
              </a:spcBef>
              <a:spcAft>
                <a:spcPts val="250"/>
              </a:spcAft>
              <a:buClr>
                <a:schemeClr val="accent1"/>
              </a:buClr>
              <a:buFont typeface="Wingdings 2" pitchFamily="18" charset="2"/>
              <a:buChar char=""/>
              <a:tabLst>
                <a:tab pos="1143000" algn="l"/>
              </a:tabLst>
              <a:defRPr sz="1800" kern="1200">
                <a:solidFill>
                  <a:schemeClr val="bg2">
                    <a:lumMod val="20000"/>
                    <a:lumOff val="80000"/>
                  </a:schemeClr>
                </a:solidFill>
                <a:latin typeface="+mn-lt"/>
                <a:ea typeface="+mn-ea"/>
                <a:cs typeface="+mn-cs"/>
              </a:defRPr>
            </a:lvl2pPr>
            <a:lvl3pPr marL="1143000" indent="-182880" algn="l" defTabSz="914400" rtl="0" eaLnBrk="1" latinLnBrk="0" hangingPunct="1">
              <a:lnSpc>
                <a:spcPct val="90000"/>
              </a:lnSpc>
              <a:spcBef>
                <a:spcPts val="250"/>
              </a:spcBef>
              <a:spcAft>
                <a:spcPts val="250"/>
              </a:spcAft>
              <a:buClr>
                <a:schemeClr val="accent1"/>
              </a:buClr>
              <a:buFont typeface="Wingdings 2" pitchFamily="18" charset="2"/>
              <a:buChar char=""/>
              <a:tabLst>
                <a:tab pos="1143000" algn="l"/>
              </a:tabLst>
              <a:defRPr sz="1600" kern="1200">
                <a:solidFill>
                  <a:schemeClr val="bg2">
                    <a:lumMod val="20000"/>
                    <a:lumOff val="80000"/>
                  </a:schemeClr>
                </a:solidFill>
                <a:latin typeface="+mn-lt"/>
                <a:ea typeface="+mn-ea"/>
                <a:cs typeface="+mn-cs"/>
              </a:defRPr>
            </a:lvl3pPr>
            <a:lvl4pPr marL="1600200" indent="-182880" algn="l" defTabSz="914400" rtl="0" eaLnBrk="1" latinLnBrk="0" hangingPunct="1">
              <a:lnSpc>
                <a:spcPct val="90000"/>
              </a:lnSpc>
              <a:spcBef>
                <a:spcPts val="250"/>
              </a:spcBef>
              <a:spcAft>
                <a:spcPts val="250"/>
              </a:spcAft>
              <a:buClr>
                <a:schemeClr val="accent1"/>
              </a:buClr>
              <a:buFont typeface="Wingdings 2" pitchFamily="18" charset="2"/>
              <a:buChar char=""/>
              <a:tabLst>
                <a:tab pos="1143000" algn="l"/>
              </a:tabLst>
              <a:defRPr sz="1400" kern="1200">
                <a:solidFill>
                  <a:schemeClr val="bg2">
                    <a:lumMod val="20000"/>
                    <a:lumOff val="80000"/>
                  </a:schemeClr>
                </a:solidFill>
                <a:latin typeface="+mn-lt"/>
                <a:ea typeface="+mn-ea"/>
                <a:cs typeface="+mn-cs"/>
              </a:defRPr>
            </a:lvl4pPr>
            <a:lvl5pPr marL="2057400" indent="-182880" algn="l" defTabSz="914400" rtl="0" eaLnBrk="1" latinLnBrk="0" hangingPunct="1">
              <a:lnSpc>
                <a:spcPct val="90000"/>
              </a:lnSpc>
              <a:spcBef>
                <a:spcPts val="250"/>
              </a:spcBef>
              <a:spcAft>
                <a:spcPts val="250"/>
              </a:spcAft>
              <a:buClr>
                <a:schemeClr val="accent1"/>
              </a:buClr>
              <a:buFont typeface="Wingdings 2" pitchFamily="18" charset="2"/>
              <a:buChar char=""/>
              <a:tabLst>
                <a:tab pos="1143000" algn="l"/>
              </a:tabLst>
              <a:defRPr sz="1400" kern="1200">
                <a:solidFill>
                  <a:schemeClr val="bg2">
                    <a:lumMod val="20000"/>
                    <a:lumOff val="80000"/>
                  </a:schemeClr>
                </a:solidFill>
                <a:latin typeface="+mn-lt"/>
                <a:ea typeface="+mn-ea"/>
                <a:cs typeface="+mn-cs"/>
              </a:defRPr>
            </a:lvl5pPr>
            <a:lvl6pPr marL="2514600" indent="-228600" algn="l" defTabSz="914400" rtl="0" eaLnBrk="1" latinLnBrk="0" hangingPunct="1">
              <a:lnSpc>
                <a:spcPct val="90000"/>
              </a:lnSpc>
              <a:spcBef>
                <a:spcPts val="250"/>
              </a:spcBef>
              <a:spcAft>
                <a:spcPts val="250"/>
              </a:spcAft>
              <a:buClr>
                <a:schemeClr val="accent1"/>
              </a:buClr>
              <a:buFont typeface="Wingdings 2" pitchFamily="18" charset="2"/>
              <a:buChar char=""/>
              <a:tabLst>
                <a:tab pos="1143000" algn="l"/>
              </a:tabLst>
              <a:defRPr sz="1400" kern="1200">
                <a:solidFill>
                  <a:schemeClr val="bg2">
                    <a:lumMod val="20000"/>
                    <a:lumOff val="80000"/>
                  </a:schemeClr>
                </a:solidFill>
                <a:latin typeface="+mn-lt"/>
                <a:ea typeface="+mn-ea"/>
                <a:cs typeface="+mn-cs"/>
              </a:defRPr>
            </a:lvl6pPr>
            <a:lvl7pPr marL="2971800" indent="-228600" algn="l" defTabSz="914400" rtl="0" eaLnBrk="1" latinLnBrk="0" hangingPunct="1">
              <a:lnSpc>
                <a:spcPct val="90000"/>
              </a:lnSpc>
              <a:spcBef>
                <a:spcPts val="250"/>
              </a:spcBef>
              <a:spcAft>
                <a:spcPts val="250"/>
              </a:spcAft>
              <a:buClr>
                <a:schemeClr val="accent1"/>
              </a:buClr>
              <a:buFont typeface="Wingdings 2" pitchFamily="18" charset="2"/>
              <a:buChar char=""/>
              <a:tabLst>
                <a:tab pos="1143000" algn="l"/>
              </a:tabLst>
              <a:defRPr sz="1400" kern="1200">
                <a:solidFill>
                  <a:schemeClr val="bg2">
                    <a:lumMod val="20000"/>
                    <a:lumOff val="80000"/>
                  </a:schemeClr>
                </a:solidFill>
                <a:latin typeface="+mn-lt"/>
                <a:ea typeface="+mn-ea"/>
                <a:cs typeface="+mn-cs"/>
              </a:defRPr>
            </a:lvl7pPr>
            <a:lvl8pPr marL="3429000" indent="-228600" algn="l" defTabSz="914400" rtl="0" eaLnBrk="1" latinLnBrk="0" hangingPunct="1">
              <a:lnSpc>
                <a:spcPct val="90000"/>
              </a:lnSpc>
              <a:spcBef>
                <a:spcPts val="250"/>
              </a:spcBef>
              <a:spcAft>
                <a:spcPts val="250"/>
              </a:spcAft>
              <a:buClr>
                <a:schemeClr val="accent1"/>
              </a:buClr>
              <a:buFont typeface="Wingdings 2" pitchFamily="18" charset="2"/>
              <a:buChar char=""/>
              <a:tabLst>
                <a:tab pos="1143000" algn="l"/>
              </a:tabLst>
              <a:defRPr sz="1400" kern="1200">
                <a:solidFill>
                  <a:schemeClr val="bg2">
                    <a:lumMod val="20000"/>
                    <a:lumOff val="80000"/>
                  </a:schemeClr>
                </a:solidFill>
                <a:latin typeface="+mn-lt"/>
                <a:ea typeface="+mn-ea"/>
                <a:cs typeface="+mn-cs"/>
              </a:defRPr>
            </a:lvl8pPr>
            <a:lvl9pPr marL="3886200" indent="-228600" algn="l" defTabSz="914400" rtl="0" eaLnBrk="1" latinLnBrk="0" hangingPunct="1">
              <a:lnSpc>
                <a:spcPct val="90000"/>
              </a:lnSpc>
              <a:spcBef>
                <a:spcPts val="250"/>
              </a:spcBef>
              <a:spcAft>
                <a:spcPts val="250"/>
              </a:spcAft>
              <a:buClr>
                <a:schemeClr val="accent1"/>
              </a:buClr>
              <a:buFont typeface="Wingdings 2" pitchFamily="18" charset="2"/>
              <a:buChar char=""/>
              <a:tabLst>
                <a:tab pos="1143000" algn="l"/>
              </a:tabLst>
              <a:defRPr sz="1400" kern="1200">
                <a:solidFill>
                  <a:schemeClr val="bg2">
                    <a:lumMod val="20000"/>
                    <a:lumOff val="80000"/>
                  </a:schemeClr>
                </a:solidFill>
                <a:latin typeface="+mn-lt"/>
                <a:ea typeface="+mn-ea"/>
                <a:cs typeface="+mn-cs"/>
              </a:defRPr>
            </a:lvl9pPr>
          </a:lstStyle>
          <a:p>
            <a:pPr algn="just"/>
            <a:r>
              <a:rPr lang="es-PE" sz="1500" dirty="0">
                <a:solidFill>
                  <a:schemeClr val="accent6">
                    <a:lumMod val="50000"/>
                  </a:schemeClr>
                </a:solidFill>
              </a:rPr>
              <a:t>El rendimiento de las calderas de biomasa es inferior al de las que usan combustible fósil.</a:t>
            </a:r>
          </a:p>
          <a:p>
            <a:pPr algn="just"/>
            <a:r>
              <a:rPr lang="es-PE" sz="1500" dirty="0">
                <a:solidFill>
                  <a:schemeClr val="accent6">
                    <a:lumMod val="50000"/>
                  </a:schemeClr>
                </a:solidFill>
              </a:rPr>
              <a:t>Se necesita mayor cantidad de biomasa para conseguir la misma cantidad de energía que con otras fuentes.</a:t>
            </a:r>
          </a:p>
          <a:p>
            <a:pPr algn="just"/>
            <a:r>
              <a:rPr lang="es-PE" sz="1500" dirty="0">
                <a:solidFill>
                  <a:schemeClr val="accent6">
                    <a:lumMod val="50000"/>
                  </a:schemeClr>
                </a:solidFill>
              </a:rPr>
              <a:t>Puede tener riesgos, como el aumento de la presión sobre los recursos de tierra y agua o el aumento de generación de residuos</a:t>
            </a:r>
          </a:p>
        </p:txBody>
      </p:sp>
      <p:sp>
        <p:nvSpPr>
          <p:cNvPr id="8" name="Marcador de texto 4"/>
          <p:cNvSpPr txBox="1">
            <a:spLocks/>
          </p:cNvSpPr>
          <p:nvPr/>
        </p:nvSpPr>
        <p:spPr>
          <a:xfrm>
            <a:off x="104065" y="1182634"/>
            <a:ext cx="2606279" cy="604838"/>
          </a:xfrm>
          <a:prstGeom prst="rect">
            <a:avLst/>
          </a:prstGeom>
        </p:spPr>
        <p:txBody>
          <a:bodyPr vert="horz" lIns="68580" tIns="34290" rIns="68580" bIns="34290" rtlCol="0" anchor="ctr">
            <a:normAutofit/>
          </a:bodyPr>
          <a:lstStyle>
            <a:lvl1pPr marL="182880" indent="-182880" algn="l" defTabSz="914400" rtl="0" eaLnBrk="1" latinLnBrk="0" hangingPunct="1">
              <a:lnSpc>
                <a:spcPct val="90000"/>
              </a:lnSpc>
              <a:spcBef>
                <a:spcPts val="1200"/>
              </a:spcBef>
              <a:buClr>
                <a:schemeClr val="accent1"/>
              </a:buClr>
              <a:buFont typeface="Wingdings 2" pitchFamily="18" charset="2"/>
              <a:buChar char=""/>
              <a:tabLst>
                <a:tab pos="1143000" algn="l"/>
              </a:tabLst>
              <a:defRPr sz="2000" kern="1200">
                <a:solidFill>
                  <a:schemeClr val="bg2">
                    <a:lumMod val="20000"/>
                    <a:lumOff val="80000"/>
                  </a:schemeClr>
                </a:solidFill>
                <a:latin typeface="+mn-lt"/>
                <a:ea typeface="+mn-ea"/>
                <a:cs typeface="+mn-cs"/>
              </a:defRPr>
            </a:lvl1pPr>
            <a:lvl2pPr marL="685800" indent="-182880" algn="l" defTabSz="914400" rtl="0" eaLnBrk="1" latinLnBrk="0" hangingPunct="1">
              <a:lnSpc>
                <a:spcPct val="90000"/>
              </a:lnSpc>
              <a:spcBef>
                <a:spcPts val="250"/>
              </a:spcBef>
              <a:spcAft>
                <a:spcPts val="250"/>
              </a:spcAft>
              <a:buClr>
                <a:schemeClr val="accent1"/>
              </a:buClr>
              <a:buFont typeface="Wingdings 2" pitchFamily="18" charset="2"/>
              <a:buChar char=""/>
              <a:tabLst>
                <a:tab pos="1143000" algn="l"/>
              </a:tabLst>
              <a:defRPr sz="1800" kern="1200">
                <a:solidFill>
                  <a:schemeClr val="bg2">
                    <a:lumMod val="20000"/>
                    <a:lumOff val="80000"/>
                  </a:schemeClr>
                </a:solidFill>
                <a:latin typeface="+mn-lt"/>
                <a:ea typeface="+mn-ea"/>
                <a:cs typeface="+mn-cs"/>
              </a:defRPr>
            </a:lvl2pPr>
            <a:lvl3pPr marL="1143000" indent="-182880" algn="l" defTabSz="914400" rtl="0" eaLnBrk="1" latinLnBrk="0" hangingPunct="1">
              <a:lnSpc>
                <a:spcPct val="90000"/>
              </a:lnSpc>
              <a:spcBef>
                <a:spcPts val="250"/>
              </a:spcBef>
              <a:spcAft>
                <a:spcPts val="250"/>
              </a:spcAft>
              <a:buClr>
                <a:schemeClr val="accent1"/>
              </a:buClr>
              <a:buFont typeface="Wingdings 2" pitchFamily="18" charset="2"/>
              <a:buChar char=""/>
              <a:tabLst>
                <a:tab pos="1143000" algn="l"/>
              </a:tabLst>
              <a:defRPr sz="1600" kern="1200">
                <a:solidFill>
                  <a:schemeClr val="bg2">
                    <a:lumMod val="20000"/>
                    <a:lumOff val="80000"/>
                  </a:schemeClr>
                </a:solidFill>
                <a:latin typeface="+mn-lt"/>
                <a:ea typeface="+mn-ea"/>
                <a:cs typeface="+mn-cs"/>
              </a:defRPr>
            </a:lvl3pPr>
            <a:lvl4pPr marL="1600200" indent="-182880" algn="l" defTabSz="914400" rtl="0" eaLnBrk="1" latinLnBrk="0" hangingPunct="1">
              <a:lnSpc>
                <a:spcPct val="90000"/>
              </a:lnSpc>
              <a:spcBef>
                <a:spcPts val="250"/>
              </a:spcBef>
              <a:spcAft>
                <a:spcPts val="250"/>
              </a:spcAft>
              <a:buClr>
                <a:schemeClr val="accent1"/>
              </a:buClr>
              <a:buFont typeface="Wingdings 2" pitchFamily="18" charset="2"/>
              <a:buChar char=""/>
              <a:tabLst>
                <a:tab pos="1143000" algn="l"/>
              </a:tabLst>
              <a:defRPr sz="1400" kern="1200">
                <a:solidFill>
                  <a:schemeClr val="bg2">
                    <a:lumMod val="20000"/>
                    <a:lumOff val="80000"/>
                  </a:schemeClr>
                </a:solidFill>
                <a:latin typeface="+mn-lt"/>
                <a:ea typeface="+mn-ea"/>
                <a:cs typeface="+mn-cs"/>
              </a:defRPr>
            </a:lvl4pPr>
            <a:lvl5pPr marL="2057400" indent="-182880" algn="l" defTabSz="914400" rtl="0" eaLnBrk="1" latinLnBrk="0" hangingPunct="1">
              <a:lnSpc>
                <a:spcPct val="90000"/>
              </a:lnSpc>
              <a:spcBef>
                <a:spcPts val="250"/>
              </a:spcBef>
              <a:spcAft>
                <a:spcPts val="250"/>
              </a:spcAft>
              <a:buClr>
                <a:schemeClr val="accent1"/>
              </a:buClr>
              <a:buFont typeface="Wingdings 2" pitchFamily="18" charset="2"/>
              <a:buChar char=""/>
              <a:tabLst>
                <a:tab pos="1143000" algn="l"/>
              </a:tabLst>
              <a:defRPr sz="1400" kern="1200">
                <a:solidFill>
                  <a:schemeClr val="bg2">
                    <a:lumMod val="20000"/>
                    <a:lumOff val="80000"/>
                  </a:schemeClr>
                </a:solidFill>
                <a:latin typeface="+mn-lt"/>
                <a:ea typeface="+mn-ea"/>
                <a:cs typeface="+mn-cs"/>
              </a:defRPr>
            </a:lvl5pPr>
            <a:lvl6pPr marL="2514600" indent="-228600" algn="l" defTabSz="914400" rtl="0" eaLnBrk="1" latinLnBrk="0" hangingPunct="1">
              <a:lnSpc>
                <a:spcPct val="90000"/>
              </a:lnSpc>
              <a:spcBef>
                <a:spcPts val="250"/>
              </a:spcBef>
              <a:spcAft>
                <a:spcPts val="250"/>
              </a:spcAft>
              <a:buClr>
                <a:schemeClr val="accent1"/>
              </a:buClr>
              <a:buFont typeface="Wingdings 2" pitchFamily="18" charset="2"/>
              <a:buChar char=""/>
              <a:tabLst>
                <a:tab pos="1143000" algn="l"/>
              </a:tabLst>
              <a:defRPr sz="1400" kern="1200">
                <a:solidFill>
                  <a:schemeClr val="bg2">
                    <a:lumMod val="20000"/>
                    <a:lumOff val="80000"/>
                  </a:schemeClr>
                </a:solidFill>
                <a:latin typeface="+mn-lt"/>
                <a:ea typeface="+mn-ea"/>
                <a:cs typeface="+mn-cs"/>
              </a:defRPr>
            </a:lvl6pPr>
            <a:lvl7pPr marL="2971800" indent="-228600" algn="l" defTabSz="914400" rtl="0" eaLnBrk="1" latinLnBrk="0" hangingPunct="1">
              <a:lnSpc>
                <a:spcPct val="90000"/>
              </a:lnSpc>
              <a:spcBef>
                <a:spcPts val="250"/>
              </a:spcBef>
              <a:spcAft>
                <a:spcPts val="250"/>
              </a:spcAft>
              <a:buClr>
                <a:schemeClr val="accent1"/>
              </a:buClr>
              <a:buFont typeface="Wingdings 2" pitchFamily="18" charset="2"/>
              <a:buChar char=""/>
              <a:tabLst>
                <a:tab pos="1143000" algn="l"/>
              </a:tabLst>
              <a:defRPr sz="1400" kern="1200">
                <a:solidFill>
                  <a:schemeClr val="bg2">
                    <a:lumMod val="20000"/>
                    <a:lumOff val="80000"/>
                  </a:schemeClr>
                </a:solidFill>
                <a:latin typeface="+mn-lt"/>
                <a:ea typeface="+mn-ea"/>
                <a:cs typeface="+mn-cs"/>
              </a:defRPr>
            </a:lvl7pPr>
            <a:lvl8pPr marL="3429000" indent="-228600" algn="l" defTabSz="914400" rtl="0" eaLnBrk="1" latinLnBrk="0" hangingPunct="1">
              <a:lnSpc>
                <a:spcPct val="90000"/>
              </a:lnSpc>
              <a:spcBef>
                <a:spcPts val="250"/>
              </a:spcBef>
              <a:spcAft>
                <a:spcPts val="250"/>
              </a:spcAft>
              <a:buClr>
                <a:schemeClr val="accent1"/>
              </a:buClr>
              <a:buFont typeface="Wingdings 2" pitchFamily="18" charset="2"/>
              <a:buChar char=""/>
              <a:tabLst>
                <a:tab pos="1143000" algn="l"/>
              </a:tabLst>
              <a:defRPr sz="1400" kern="1200">
                <a:solidFill>
                  <a:schemeClr val="bg2">
                    <a:lumMod val="20000"/>
                    <a:lumOff val="80000"/>
                  </a:schemeClr>
                </a:solidFill>
                <a:latin typeface="+mn-lt"/>
                <a:ea typeface="+mn-ea"/>
                <a:cs typeface="+mn-cs"/>
              </a:defRPr>
            </a:lvl8pPr>
            <a:lvl9pPr marL="3886200" indent="-228600" algn="l" defTabSz="914400" rtl="0" eaLnBrk="1" latinLnBrk="0" hangingPunct="1">
              <a:lnSpc>
                <a:spcPct val="90000"/>
              </a:lnSpc>
              <a:spcBef>
                <a:spcPts val="250"/>
              </a:spcBef>
              <a:spcAft>
                <a:spcPts val="250"/>
              </a:spcAft>
              <a:buClr>
                <a:schemeClr val="accent1"/>
              </a:buClr>
              <a:buFont typeface="Wingdings 2" pitchFamily="18" charset="2"/>
              <a:buChar char=""/>
              <a:tabLst>
                <a:tab pos="1143000" algn="l"/>
              </a:tabLst>
              <a:defRPr sz="1400" kern="1200">
                <a:solidFill>
                  <a:schemeClr val="bg2">
                    <a:lumMod val="20000"/>
                    <a:lumOff val="80000"/>
                  </a:schemeClr>
                </a:solidFill>
                <a:latin typeface="+mn-lt"/>
                <a:ea typeface="+mn-ea"/>
                <a:cs typeface="+mn-cs"/>
              </a:defRPr>
            </a:lvl9pPr>
          </a:lstStyle>
          <a:p>
            <a:pPr marL="0" indent="0" algn="ctr">
              <a:buNone/>
            </a:pPr>
            <a:r>
              <a:rPr lang="es-PE" sz="2100" b="1" dirty="0">
                <a:solidFill>
                  <a:schemeClr val="tx1"/>
                </a:solidFill>
              </a:rPr>
              <a:t>VENTAJAS</a:t>
            </a:r>
          </a:p>
        </p:txBody>
      </p:sp>
      <p:sp>
        <p:nvSpPr>
          <p:cNvPr id="9" name="Marcador de texto 6"/>
          <p:cNvSpPr txBox="1">
            <a:spLocks/>
          </p:cNvSpPr>
          <p:nvPr/>
        </p:nvSpPr>
        <p:spPr>
          <a:xfrm>
            <a:off x="5592444" y="1013063"/>
            <a:ext cx="2606278" cy="609600"/>
          </a:xfrm>
          <a:prstGeom prst="rect">
            <a:avLst/>
          </a:prstGeom>
        </p:spPr>
        <p:txBody>
          <a:bodyPr vert="horz" lIns="68580" tIns="34290" rIns="68580" bIns="34290" rtlCol="0" anchor="ctr">
            <a:normAutofit/>
          </a:bodyPr>
          <a:lstStyle>
            <a:lvl1pPr marL="182880" indent="-182880" algn="l" defTabSz="914400" rtl="0" eaLnBrk="1" latinLnBrk="0" hangingPunct="1">
              <a:lnSpc>
                <a:spcPct val="90000"/>
              </a:lnSpc>
              <a:spcBef>
                <a:spcPts val="1200"/>
              </a:spcBef>
              <a:buClr>
                <a:schemeClr val="accent1"/>
              </a:buClr>
              <a:buFont typeface="Wingdings 2" pitchFamily="18" charset="2"/>
              <a:buChar char=""/>
              <a:tabLst>
                <a:tab pos="1143000" algn="l"/>
              </a:tabLst>
              <a:defRPr sz="2000" kern="1200">
                <a:solidFill>
                  <a:schemeClr val="bg2">
                    <a:lumMod val="20000"/>
                    <a:lumOff val="80000"/>
                  </a:schemeClr>
                </a:solidFill>
                <a:latin typeface="+mn-lt"/>
                <a:ea typeface="+mn-ea"/>
                <a:cs typeface="+mn-cs"/>
              </a:defRPr>
            </a:lvl1pPr>
            <a:lvl2pPr marL="685800" indent="-182880" algn="l" defTabSz="914400" rtl="0" eaLnBrk="1" latinLnBrk="0" hangingPunct="1">
              <a:lnSpc>
                <a:spcPct val="90000"/>
              </a:lnSpc>
              <a:spcBef>
                <a:spcPts val="250"/>
              </a:spcBef>
              <a:spcAft>
                <a:spcPts val="250"/>
              </a:spcAft>
              <a:buClr>
                <a:schemeClr val="accent1"/>
              </a:buClr>
              <a:buFont typeface="Wingdings 2" pitchFamily="18" charset="2"/>
              <a:buChar char=""/>
              <a:tabLst>
                <a:tab pos="1143000" algn="l"/>
              </a:tabLst>
              <a:defRPr sz="1800" kern="1200">
                <a:solidFill>
                  <a:schemeClr val="bg2">
                    <a:lumMod val="20000"/>
                    <a:lumOff val="80000"/>
                  </a:schemeClr>
                </a:solidFill>
                <a:latin typeface="+mn-lt"/>
                <a:ea typeface="+mn-ea"/>
                <a:cs typeface="+mn-cs"/>
              </a:defRPr>
            </a:lvl2pPr>
            <a:lvl3pPr marL="1143000" indent="-182880" algn="l" defTabSz="914400" rtl="0" eaLnBrk="1" latinLnBrk="0" hangingPunct="1">
              <a:lnSpc>
                <a:spcPct val="90000"/>
              </a:lnSpc>
              <a:spcBef>
                <a:spcPts val="250"/>
              </a:spcBef>
              <a:spcAft>
                <a:spcPts val="250"/>
              </a:spcAft>
              <a:buClr>
                <a:schemeClr val="accent1"/>
              </a:buClr>
              <a:buFont typeface="Wingdings 2" pitchFamily="18" charset="2"/>
              <a:buChar char=""/>
              <a:tabLst>
                <a:tab pos="1143000" algn="l"/>
              </a:tabLst>
              <a:defRPr sz="1600" kern="1200">
                <a:solidFill>
                  <a:schemeClr val="bg2">
                    <a:lumMod val="20000"/>
                    <a:lumOff val="80000"/>
                  </a:schemeClr>
                </a:solidFill>
                <a:latin typeface="+mn-lt"/>
                <a:ea typeface="+mn-ea"/>
                <a:cs typeface="+mn-cs"/>
              </a:defRPr>
            </a:lvl3pPr>
            <a:lvl4pPr marL="1600200" indent="-182880" algn="l" defTabSz="914400" rtl="0" eaLnBrk="1" latinLnBrk="0" hangingPunct="1">
              <a:lnSpc>
                <a:spcPct val="90000"/>
              </a:lnSpc>
              <a:spcBef>
                <a:spcPts val="250"/>
              </a:spcBef>
              <a:spcAft>
                <a:spcPts val="250"/>
              </a:spcAft>
              <a:buClr>
                <a:schemeClr val="accent1"/>
              </a:buClr>
              <a:buFont typeface="Wingdings 2" pitchFamily="18" charset="2"/>
              <a:buChar char=""/>
              <a:tabLst>
                <a:tab pos="1143000" algn="l"/>
              </a:tabLst>
              <a:defRPr sz="1400" kern="1200">
                <a:solidFill>
                  <a:schemeClr val="bg2">
                    <a:lumMod val="20000"/>
                    <a:lumOff val="80000"/>
                  </a:schemeClr>
                </a:solidFill>
                <a:latin typeface="+mn-lt"/>
                <a:ea typeface="+mn-ea"/>
                <a:cs typeface="+mn-cs"/>
              </a:defRPr>
            </a:lvl4pPr>
            <a:lvl5pPr marL="2057400" indent="-182880" algn="l" defTabSz="914400" rtl="0" eaLnBrk="1" latinLnBrk="0" hangingPunct="1">
              <a:lnSpc>
                <a:spcPct val="90000"/>
              </a:lnSpc>
              <a:spcBef>
                <a:spcPts val="250"/>
              </a:spcBef>
              <a:spcAft>
                <a:spcPts val="250"/>
              </a:spcAft>
              <a:buClr>
                <a:schemeClr val="accent1"/>
              </a:buClr>
              <a:buFont typeface="Wingdings 2" pitchFamily="18" charset="2"/>
              <a:buChar char=""/>
              <a:tabLst>
                <a:tab pos="1143000" algn="l"/>
              </a:tabLst>
              <a:defRPr sz="1400" kern="1200">
                <a:solidFill>
                  <a:schemeClr val="bg2">
                    <a:lumMod val="20000"/>
                    <a:lumOff val="80000"/>
                  </a:schemeClr>
                </a:solidFill>
                <a:latin typeface="+mn-lt"/>
                <a:ea typeface="+mn-ea"/>
                <a:cs typeface="+mn-cs"/>
              </a:defRPr>
            </a:lvl5pPr>
            <a:lvl6pPr marL="2514600" indent="-228600" algn="l" defTabSz="914400" rtl="0" eaLnBrk="1" latinLnBrk="0" hangingPunct="1">
              <a:lnSpc>
                <a:spcPct val="90000"/>
              </a:lnSpc>
              <a:spcBef>
                <a:spcPts val="250"/>
              </a:spcBef>
              <a:spcAft>
                <a:spcPts val="250"/>
              </a:spcAft>
              <a:buClr>
                <a:schemeClr val="accent1"/>
              </a:buClr>
              <a:buFont typeface="Wingdings 2" pitchFamily="18" charset="2"/>
              <a:buChar char=""/>
              <a:tabLst>
                <a:tab pos="1143000" algn="l"/>
              </a:tabLst>
              <a:defRPr sz="1400" kern="1200">
                <a:solidFill>
                  <a:schemeClr val="bg2">
                    <a:lumMod val="20000"/>
                    <a:lumOff val="80000"/>
                  </a:schemeClr>
                </a:solidFill>
                <a:latin typeface="+mn-lt"/>
                <a:ea typeface="+mn-ea"/>
                <a:cs typeface="+mn-cs"/>
              </a:defRPr>
            </a:lvl6pPr>
            <a:lvl7pPr marL="2971800" indent="-228600" algn="l" defTabSz="914400" rtl="0" eaLnBrk="1" latinLnBrk="0" hangingPunct="1">
              <a:lnSpc>
                <a:spcPct val="90000"/>
              </a:lnSpc>
              <a:spcBef>
                <a:spcPts val="250"/>
              </a:spcBef>
              <a:spcAft>
                <a:spcPts val="250"/>
              </a:spcAft>
              <a:buClr>
                <a:schemeClr val="accent1"/>
              </a:buClr>
              <a:buFont typeface="Wingdings 2" pitchFamily="18" charset="2"/>
              <a:buChar char=""/>
              <a:tabLst>
                <a:tab pos="1143000" algn="l"/>
              </a:tabLst>
              <a:defRPr sz="1400" kern="1200">
                <a:solidFill>
                  <a:schemeClr val="bg2">
                    <a:lumMod val="20000"/>
                    <a:lumOff val="80000"/>
                  </a:schemeClr>
                </a:solidFill>
                <a:latin typeface="+mn-lt"/>
                <a:ea typeface="+mn-ea"/>
                <a:cs typeface="+mn-cs"/>
              </a:defRPr>
            </a:lvl7pPr>
            <a:lvl8pPr marL="3429000" indent="-228600" algn="l" defTabSz="914400" rtl="0" eaLnBrk="1" latinLnBrk="0" hangingPunct="1">
              <a:lnSpc>
                <a:spcPct val="90000"/>
              </a:lnSpc>
              <a:spcBef>
                <a:spcPts val="250"/>
              </a:spcBef>
              <a:spcAft>
                <a:spcPts val="250"/>
              </a:spcAft>
              <a:buClr>
                <a:schemeClr val="accent1"/>
              </a:buClr>
              <a:buFont typeface="Wingdings 2" pitchFamily="18" charset="2"/>
              <a:buChar char=""/>
              <a:tabLst>
                <a:tab pos="1143000" algn="l"/>
              </a:tabLst>
              <a:defRPr sz="1400" kern="1200">
                <a:solidFill>
                  <a:schemeClr val="bg2">
                    <a:lumMod val="20000"/>
                    <a:lumOff val="80000"/>
                  </a:schemeClr>
                </a:solidFill>
                <a:latin typeface="+mn-lt"/>
                <a:ea typeface="+mn-ea"/>
                <a:cs typeface="+mn-cs"/>
              </a:defRPr>
            </a:lvl8pPr>
            <a:lvl9pPr marL="3886200" indent="-228600" algn="l" defTabSz="914400" rtl="0" eaLnBrk="1" latinLnBrk="0" hangingPunct="1">
              <a:lnSpc>
                <a:spcPct val="90000"/>
              </a:lnSpc>
              <a:spcBef>
                <a:spcPts val="250"/>
              </a:spcBef>
              <a:spcAft>
                <a:spcPts val="250"/>
              </a:spcAft>
              <a:buClr>
                <a:schemeClr val="accent1"/>
              </a:buClr>
              <a:buFont typeface="Wingdings 2" pitchFamily="18" charset="2"/>
              <a:buChar char=""/>
              <a:tabLst>
                <a:tab pos="1143000" algn="l"/>
              </a:tabLst>
              <a:defRPr sz="1400" kern="1200">
                <a:solidFill>
                  <a:schemeClr val="bg2">
                    <a:lumMod val="20000"/>
                    <a:lumOff val="80000"/>
                  </a:schemeClr>
                </a:solidFill>
                <a:latin typeface="+mn-lt"/>
                <a:ea typeface="+mn-ea"/>
                <a:cs typeface="+mn-cs"/>
              </a:defRPr>
            </a:lvl9pPr>
          </a:lstStyle>
          <a:p>
            <a:pPr marL="0" indent="0" algn="ctr">
              <a:buNone/>
            </a:pPr>
            <a:r>
              <a:rPr lang="es-PE" sz="2100" b="1" dirty="0">
                <a:solidFill>
                  <a:schemeClr val="tx1"/>
                </a:solidFill>
              </a:rPr>
              <a:t>DESVENTAJAS</a:t>
            </a:r>
          </a:p>
        </p:txBody>
      </p:sp>
    </p:spTree>
    <p:extLst>
      <p:ext uri="{BB962C8B-B14F-4D97-AF65-F5344CB8AC3E}">
        <p14:creationId xmlns:p14="http://schemas.microsoft.com/office/powerpoint/2010/main" val="3873018348"/>
      </p:ext>
    </p:extLst>
  </p:cSld>
  <p:clrMapOvr>
    <a:masterClrMapping/>
  </p:clrMapOvr>
  <p:transition spd="med"/>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uadroTexto 4"/>
          <p:cNvSpPr txBox="1"/>
          <p:nvPr/>
        </p:nvSpPr>
        <p:spPr>
          <a:xfrm>
            <a:off x="2785922" y="5536260"/>
            <a:ext cx="5513048" cy="369332"/>
          </a:xfrm>
          <a:prstGeom prst="rect">
            <a:avLst/>
          </a:prstGeom>
          <a:noFill/>
        </p:spPr>
        <p:txBody>
          <a:bodyPr wrap="none" rtlCol="0">
            <a:spAutoFit/>
          </a:bodyPr>
          <a:lstStyle/>
          <a:p>
            <a:r>
              <a:rPr lang="es-PE" sz="1800" b="1" dirty="0"/>
              <a:t>Fuente: Informe de Operación Mensual (COES, 2018)</a:t>
            </a:r>
          </a:p>
        </p:txBody>
      </p:sp>
      <p:sp>
        <p:nvSpPr>
          <p:cNvPr id="6" name="CuadroTexto 5"/>
          <p:cNvSpPr txBox="1"/>
          <p:nvPr/>
        </p:nvSpPr>
        <p:spPr>
          <a:xfrm>
            <a:off x="1146532" y="980321"/>
            <a:ext cx="8359981" cy="369332"/>
          </a:xfrm>
          <a:prstGeom prst="rect">
            <a:avLst/>
          </a:prstGeom>
          <a:noFill/>
        </p:spPr>
        <p:txBody>
          <a:bodyPr wrap="none" rtlCol="0">
            <a:spAutoFit/>
          </a:bodyPr>
          <a:lstStyle/>
          <a:p>
            <a:r>
              <a:rPr lang="es-PE" sz="1800" b="1" dirty="0"/>
              <a:t>FACTOR DE PLANTA DE CENTRALES TERMOELÉCTRICAS DE BIOMASA</a:t>
            </a:r>
          </a:p>
        </p:txBody>
      </p:sp>
      <p:graphicFrame>
        <p:nvGraphicFramePr>
          <p:cNvPr id="7" name="Chart 4">
            <a:extLst>
              <a:ext uri="{FF2B5EF4-FFF2-40B4-BE49-F238E27FC236}">
                <a16:creationId xmlns:lc="http://schemas.openxmlformats.org/drawingml/2006/lockedCanvas" xmlns:a16="http://schemas.microsoft.com/office/drawing/2014/main" xmlns:xdr="http://schemas.openxmlformats.org/drawingml/2006/spreadsheetDrawing" xmlns="" id="{EC0F31BC-34AD-499D-AB4C-27758DAF1AB1}"/>
              </a:ext>
            </a:extLst>
          </p:cNvPr>
          <p:cNvGraphicFramePr>
            <a:graphicFrameLocks/>
          </p:cNvGraphicFramePr>
          <p:nvPr>
            <p:extLst/>
          </p:nvPr>
        </p:nvGraphicFramePr>
        <p:xfrm>
          <a:off x="391922" y="1446459"/>
          <a:ext cx="8552456" cy="3969912"/>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949565183"/>
      </p:ext>
    </p:extLst>
  </p:cSld>
  <p:clrMapOvr>
    <a:masterClrMapping/>
  </p:clrMapOvr>
  <p:transition spd="med"/>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rotWithShape="1">
          <a:blip r:embed="rId2"/>
          <a:srcRect l="4014" t="16134" r="6937" b="10403"/>
          <a:stretch/>
        </p:blipFill>
        <p:spPr>
          <a:xfrm>
            <a:off x="75010" y="1508185"/>
            <a:ext cx="8964686" cy="4158000"/>
          </a:xfrm>
          <a:prstGeom prst="rect">
            <a:avLst/>
          </a:prstGeom>
        </p:spPr>
      </p:pic>
      <p:sp>
        <p:nvSpPr>
          <p:cNvPr id="3" name="Rectángulo 4"/>
          <p:cNvSpPr/>
          <p:nvPr/>
        </p:nvSpPr>
        <p:spPr>
          <a:xfrm>
            <a:off x="1922338" y="971418"/>
            <a:ext cx="5147240" cy="830997"/>
          </a:xfrm>
          <a:prstGeom prst="rect">
            <a:avLst/>
          </a:prstGeom>
          <a:noFill/>
        </p:spPr>
        <p:txBody>
          <a:bodyPr wrap="square">
            <a:spAutoFit/>
          </a:bodyPr>
          <a:lstStyle/>
          <a:p>
            <a:pPr algn="ctr" hangingPunct="1">
              <a:defRPr/>
            </a:pPr>
            <a:r>
              <a:rPr lang="es-ES" sz="2700" b="1" dirty="0">
                <a:ln w="0"/>
                <a:solidFill>
                  <a:schemeClr val="tx1">
                    <a:lumMod val="85000"/>
                    <a:lumOff val="15000"/>
                  </a:schemeClr>
                </a:solidFill>
                <a:latin typeface="Swis721 Cn BT" panose="020B0506020202030204" pitchFamily="34" charset="0"/>
              </a:rPr>
              <a:t>BENEFICIOS DE LAS RER</a:t>
            </a:r>
          </a:p>
          <a:p>
            <a:pPr algn="ctr" hangingPunct="1">
              <a:defRPr/>
            </a:pPr>
            <a:endParaRPr lang="es-ES" sz="2100" b="1" dirty="0">
              <a:ln w="0"/>
              <a:solidFill>
                <a:schemeClr val="tx1">
                  <a:lumMod val="85000"/>
                  <a:lumOff val="15000"/>
                </a:schemeClr>
              </a:solidFill>
              <a:latin typeface="Swis721 Cn BT" panose="020B0506020202030204" pitchFamily="34" charset="0"/>
            </a:endParaRPr>
          </a:p>
        </p:txBody>
      </p:sp>
    </p:spTree>
    <p:extLst>
      <p:ext uri="{BB962C8B-B14F-4D97-AF65-F5344CB8AC3E}">
        <p14:creationId xmlns:p14="http://schemas.microsoft.com/office/powerpoint/2010/main" val="3601487727"/>
      </p:ext>
    </p:extLst>
  </p:cSld>
  <p:clrMapOvr>
    <a:masterClrMapping/>
  </p:clrMapOvr>
  <p:transition spd="med"/>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p:nvPr/>
        </p:nvPicPr>
        <p:blipFill>
          <a:blip r:embed="rId2"/>
          <a:stretch>
            <a:fillRect/>
          </a:stretch>
        </p:blipFill>
        <p:spPr>
          <a:xfrm>
            <a:off x="1368125" y="1613650"/>
            <a:ext cx="6397837" cy="3677153"/>
          </a:xfrm>
          <a:prstGeom prst="rect">
            <a:avLst/>
          </a:prstGeom>
        </p:spPr>
      </p:pic>
      <p:sp>
        <p:nvSpPr>
          <p:cNvPr id="3" name="Rectángulo 4"/>
          <p:cNvSpPr/>
          <p:nvPr/>
        </p:nvSpPr>
        <p:spPr>
          <a:xfrm>
            <a:off x="1922338" y="971418"/>
            <a:ext cx="5660098" cy="830997"/>
          </a:xfrm>
          <a:prstGeom prst="rect">
            <a:avLst/>
          </a:prstGeom>
          <a:noFill/>
        </p:spPr>
        <p:txBody>
          <a:bodyPr wrap="square">
            <a:spAutoFit/>
          </a:bodyPr>
          <a:lstStyle/>
          <a:p>
            <a:pPr algn="ctr" hangingPunct="1">
              <a:defRPr/>
            </a:pPr>
            <a:r>
              <a:rPr lang="es-ES" sz="2700" b="1" dirty="0">
                <a:ln w="0"/>
                <a:solidFill>
                  <a:schemeClr val="tx1">
                    <a:lumMod val="85000"/>
                    <a:lumOff val="15000"/>
                  </a:schemeClr>
                </a:solidFill>
                <a:latin typeface="Swis721 Cn BT" panose="020B0506020202030204" pitchFamily="34" charset="0"/>
              </a:rPr>
              <a:t>EVOLUCIÓN DE COSTOS DE LAS RER</a:t>
            </a:r>
          </a:p>
          <a:p>
            <a:pPr algn="ctr" hangingPunct="1">
              <a:defRPr/>
            </a:pPr>
            <a:endParaRPr lang="es-ES" sz="2100" b="1" dirty="0">
              <a:ln w="0"/>
              <a:solidFill>
                <a:schemeClr val="tx1">
                  <a:lumMod val="85000"/>
                  <a:lumOff val="15000"/>
                </a:schemeClr>
              </a:solidFill>
              <a:latin typeface="Swis721 Cn BT" panose="020B0506020202030204" pitchFamily="34" charset="0"/>
            </a:endParaRPr>
          </a:p>
        </p:txBody>
      </p:sp>
      <p:sp>
        <p:nvSpPr>
          <p:cNvPr id="4" name="CuadroTexto 3"/>
          <p:cNvSpPr txBox="1"/>
          <p:nvPr/>
        </p:nvSpPr>
        <p:spPr>
          <a:xfrm>
            <a:off x="737208" y="5290804"/>
            <a:ext cx="8406793" cy="646331"/>
          </a:xfrm>
          <a:prstGeom prst="rect">
            <a:avLst/>
          </a:prstGeom>
          <a:noFill/>
        </p:spPr>
        <p:txBody>
          <a:bodyPr wrap="square" rtlCol="0">
            <a:spAutoFit/>
          </a:bodyPr>
          <a:lstStyle/>
          <a:p>
            <a:r>
              <a:rPr lang="es-PE" sz="1800" b="1" dirty="0"/>
              <a:t>Fuente: La industria de la energía renovable en el Perú: 10 años de contribuciones a la mitigación del cambio climático, 2017 (</a:t>
            </a:r>
            <a:r>
              <a:rPr lang="es-PE" sz="1800" b="1" dirty="0" err="1"/>
              <a:t>Osinergmin</a:t>
            </a:r>
            <a:r>
              <a:rPr lang="es-PE" sz="1800" b="1" dirty="0"/>
              <a:t>, 2017)</a:t>
            </a:r>
          </a:p>
        </p:txBody>
      </p:sp>
    </p:spTree>
    <p:extLst>
      <p:ext uri="{BB962C8B-B14F-4D97-AF65-F5344CB8AC3E}">
        <p14:creationId xmlns:p14="http://schemas.microsoft.com/office/powerpoint/2010/main" val="807911237"/>
      </p:ext>
    </p:extLst>
  </p:cSld>
  <p:clrMapOvr>
    <a:masterClrMapping/>
  </p:clrMapOvr>
  <p:transition spd="med"/>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6" name="Text Placeholder 2"/>
          <p:cNvSpPr txBox="1">
            <a:spLocks noGrp="1"/>
          </p:cNvSpPr>
          <p:nvPr>
            <p:ph type="body" sz="quarter" idx="1"/>
          </p:nvPr>
        </p:nvSpPr>
        <p:spPr>
          <a:xfrm>
            <a:off x="457200" y="908050"/>
            <a:ext cx="8229600" cy="576263"/>
          </a:xfrm>
          <a:prstGeom prst="rect">
            <a:avLst/>
          </a:prstGeom>
        </p:spPr>
        <p:txBody>
          <a:bodyPr>
            <a:normAutofit lnSpcReduction="10000"/>
          </a:bodyPr>
          <a:lstStyle/>
          <a:p>
            <a:pPr>
              <a:defRPr sz="1800" b="1">
                <a:solidFill>
                  <a:srgbClr val="000000"/>
                </a:solidFill>
                <a:latin typeface="Aharoni"/>
                <a:ea typeface="Aharoni"/>
                <a:cs typeface="Aharoni"/>
                <a:sym typeface="Aharoni"/>
              </a:defRPr>
            </a:pPr>
            <a:r>
              <a:t>América Latina e a geração de energia por tipo de</a:t>
            </a:r>
            <a:r>
              <a:rPr sz="3200" b="0">
                <a:latin typeface="+mn-lt"/>
                <a:ea typeface="+mn-ea"/>
                <a:cs typeface="+mn-cs"/>
                <a:sym typeface="Times New Roman"/>
              </a:rPr>
              <a:t> </a:t>
            </a:r>
            <a:r>
              <a:t>tecnologia</a:t>
            </a:r>
          </a:p>
        </p:txBody>
      </p:sp>
      <p:sp>
        <p:nvSpPr>
          <p:cNvPr id="357" name="TextBox 12"/>
          <p:cNvSpPr txBox="1"/>
          <p:nvPr/>
        </p:nvSpPr>
        <p:spPr>
          <a:xfrm>
            <a:off x="547687" y="5892800"/>
            <a:ext cx="7924801" cy="46596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p>
            <a:pPr>
              <a:defRPr sz="1200">
                <a:solidFill>
                  <a:srgbClr val="808080"/>
                </a:solidFill>
              </a:defRPr>
            </a:pPr>
            <a:r>
              <a:t>Fuente: Operadores de mercado locales y entes reguladores; Moody's</a:t>
            </a:r>
            <a:endParaRPr sz="3200"/>
          </a:p>
          <a:p>
            <a:pPr>
              <a:defRPr sz="1200">
                <a:solidFill>
                  <a:srgbClr val="808080"/>
                </a:solidFill>
              </a:defRPr>
            </a:pPr>
            <a:r>
              <a:t>(*) En Chile y Perú  generación de grandes plantas hidroeléctricas no califican como recurso renovable</a:t>
            </a:r>
          </a:p>
        </p:txBody>
      </p:sp>
      <p:graphicFrame>
        <p:nvGraphicFramePr>
          <p:cNvPr id="358" name="Chart 5"/>
          <p:cNvGraphicFramePr/>
          <p:nvPr/>
        </p:nvGraphicFramePr>
        <p:xfrm>
          <a:off x="470171" y="1677885"/>
          <a:ext cx="8080826" cy="4157843"/>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transition spd="med"/>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4 Título"/>
          <p:cNvSpPr>
            <a:spLocks noGrp="1"/>
          </p:cNvSpPr>
          <p:nvPr>
            <p:ph type="title"/>
          </p:nvPr>
        </p:nvSpPr>
        <p:spPr/>
        <p:txBody>
          <a:bodyPr/>
          <a:lstStyle/>
          <a:p>
            <a:pPr eaLnBrk="1" hangingPunct="1">
              <a:defRPr/>
            </a:pPr>
            <a:r>
              <a:rPr lang="es-PE" altLang="es-PE" sz="3999"/>
              <a:t>RER: Alcances del marco regulatorio</a:t>
            </a:r>
            <a:endParaRPr lang="es-ES" altLang="es-PE" sz="3999"/>
          </a:p>
        </p:txBody>
      </p:sp>
      <p:sp>
        <p:nvSpPr>
          <p:cNvPr id="17411" name="2 Marcador de contenido"/>
          <p:cNvSpPr>
            <a:spLocks noGrp="1"/>
          </p:cNvSpPr>
          <p:nvPr>
            <p:ph idx="1"/>
          </p:nvPr>
        </p:nvSpPr>
        <p:spPr/>
        <p:txBody>
          <a:bodyPr rtlCol="0">
            <a:normAutofit fontScale="85000" lnSpcReduction="20000"/>
          </a:bodyPr>
          <a:lstStyle/>
          <a:p>
            <a:pPr>
              <a:defRPr/>
            </a:pPr>
            <a:r>
              <a:rPr lang="es-ES" sz="2400" b="1" dirty="0"/>
              <a:t>Nivel de Penetración RER:</a:t>
            </a:r>
          </a:p>
          <a:p>
            <a:pPr marL="631760" lvl="1" indent="-174607">
              <a:defRPr/>
            </a:pPr>
            <a:r>
              <a:rPr lang="es-PE" sz="2000" dirty="0"/>
              <a:t> 5% del consumo de energía, excluyendo pequeñas </a:t>
            </a:r>
            <a:r>
              <a:rPr lang="es-PE" sz="2000" dirty="0" err="1"/>
              <a:t>hidro</a:t>
            </a:r>
            <a:r>
              <a:rPr lang="es-PE" sz="2000" dirty="0"/>
              <a:t> ( establecido por el MINEM cada 5 años)</a:t>
            </a:r>
          </a:p>
          <a:p>
            <a:pPr marL="631760" lvl="1" indent="-174607">
              <a:defRPr/>
            </a:pPr>
            <a:r>
              <a:rPr lang="es-PE" sz="2000" dirty="0"/>
              <a:t>Cada dos (2) años el MINEM evalúa la necesidad de convocar a subasta RER</a:t>
            </a:r>
          </a:p>
          <a:p>
            <a:pPr marL="631760" lvl="1" indent="-174607">
              <a:defRPr/>
            </a:pPr>
            <a:endParaRPr lang="es-ES" sz="2000" dirty="0"/>
          </a:p>
          <a:p>
            <a:pPr>
              <a:spcAft>
                <a:spcPts val="600"/>
              </a:spcAft>
              <a:defRPr/>
            </a:pPr>
            <a:r>
              <a:rPr lang="es-ES" sz="2400" b="1" dirty="0"/>
              <a:t>Principales Incentivos ofrecidos:</a:t>
            </a:r>
          </a:p>
          <a:p>
            <a:pPr lvl="1">
              <a:spcAft>
                <a:spcPts val="600"/>
              </a:spcAft>
              <a:defRPr/>
            </a:pPr>
            <a:r>
              <a:rPr lang="es-ES" sz="2000" dirty="0"/>
              <a:t>Prioridad para el despacho del COES y compra de la energía producida</a:t>
            </a:r>
          </a:p>
          <a:p>
            <a:pPr lvl="1">
              <a:spcAft>
                <a:spcPts val="600"/>
              </a:spcAft>
              <a:defRPr/>
            </a:pPr>
            <a:r>
              <a:rPr lang="es-ES" sz="2000" dirty="0"/>
              <a:t>Prioridad en el acceso a las redes de T&amp;D.</a:t>
            </a:r>
          </a:p>
          <a:p>
            <a:pPr lvl="1">
              <a:spcAft>
                <a:spcPts val="600"/>
              </a:spcAft>
              <a:defRPr/>
            </a:pPr>
            <a:r>
              <a:rPr lang="es-ES" sz="2000" dirty="0"/>
              <a:t>Tarifas estables a largo plazo (determinadas mediante subastas)</a:t>
            </a:r>
          </a:p>
          <a:p>
            <a:pPr>
              <a:spcBef>
                <a:spcPts val="600"/>
              </a:spcBef>
              <a:spcAft>
                <a:spcPts val="600"/>
              </a:spcAft>
              <a:defRPr/>
            </a:pPr>
            <a:r>
              <a:rPr lang="es-ES" sz="2400" b="1" dirty="0"/>
              <a:t>Las Bases de la Subasta</a:t>
            </a:r>
            <a:r>
              <a:rPr lang="es-ES" sz="2400" dirty="0"/>
              <a:t>: </a:t>
            </a:r>
            <a:r>
              <a:rPr lang="es-ES" sz="2000" dirty="0"/>
              <a:t>aprobadas por el Ministerio de Energía y Minas</a:t>
            </a:r>
          </a:p>
          <a:p>
            <a:pPr>
              <a:spcBef>
                <a:spcPts val="600"/>
              </a:spcBef>
              <a:spcAft>
                <a:spcPts val="600"/>
              </a:spcAft>
              <a:defRPr/>
            </a:pPr>
            <a:r>
              <a:rPr lang="es-ES" sz="2400" b="1" dirty="0" err="1"/>
              <a:t>Osinergmin</a:t>
            </a:r>
            <a:r>
              <a:rPr lang="es-ES" sz="2400" dirty="0"/>
              <a:t>: </a:t>
            </a:r>
            <a:r>
              <a:rPr lang="es-ES" sz="2000" dirty="0"/>
              <a:t>conduce la subasta, fija las precios máximos y determina las Primas mediante liquidaciones anuales.</a:t>
            </a:r>
            <a:endParaRPr lang="es-ES" sz="1100" dirty="0"/>
          </a:p>
        </p:txBody>
      </p:sp>
      <p:sp>
        <p:nvSpPr>
          <p:cNvPr id="94212" name="3 Marcador de número de diapositiva"/>
          <p:cNvSpPr>
            <a:spLocks noGrp="1"/>
          </p:cNvSpPr>
          <p:nvPr>
            <p:ph type="sldNum" sz="quarter" idx="4294967295"/>
          </p:nvPr>
        </p:nvSpPr>
        <p:spPr>
          <a:xfrm>
            <a:off x="6553200" y="6248400"/>
            <a:ext cx="1905000" cy="4572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Times New Roman" panose="02020603050405020304" pitchFamily="18" charset="0"/>
              </a:defRPr>
            </a:lvl1pPr>
            <a:lvl2pPr marL="741363" indent="-284163">
              <a:spcBef>
                <a:spcPct val="20000"/>
              </a:spcBef>
              <a:buChar char="–"/>
              <a:defRPr sz="2800">
                <a:solidFill>
                  <a:schemeClr val="tx1"/>
                </a:solidFill>
                <a:latin typeface="Times New Roman" panose="02020603050405020304" pitchFamily="18" charset="0"/>
              </a:defRPr>
            </a:lvl2pPr>
            <a:lvl3pPr marL="1141413" indent="-227013">
              <a:spcBef>
                <a:spcPct val="20000"/>
              </a:spcBef>
              <a:buChar char="•"/>
              <a:defRPr sz="2400">
                <a:solidFill>
                  <a:schemeClr val="tx1"/>
                </a:solidFill>
                <a:latin typeface="Times New Roman" panose="02020603050405020304" pitchFamily="18" charset="0"/>
              </a:defRPr>
            </a:lvl3pPr>
            <a:lvl4pPr marL="1598613" indent="-227013">
              <a:spcBef>
                <a:spcPct val="20000"/>
              </a:spcBef>
              <a:buChar char="–"/>
              <a:defRPr sz="2000">
                <a:solidFill>
                  <a:schemeClr val="tx1"/>
                </a:solidFill>
                <a:latin typeface="Times New Roman" panose="02020603050405020304" pitchFamily="18" charset="0"/>
              </a:defRPr>
            </a:lvl4pPr>
            <a:lvl5pPr marL="2055813" indent="-227013">
              <a:spcBef>
                <a:spcPct val="20000"/>
              </a:spcBef>
              <a:buChar char="»"/>
              <a:defRPr sz="2000">
                <a:solidFill>
                  <a:schemeClr val="tx1"/>
                </a:solidFill>
                <a:latin typeface="Times New Roman" panose="02020603050405020304" pitchFamily="18" charset="0"/>
              </a:defRPr>
            </a:lvl5pPr>
            <a:lvl6pPr marL="2513013" indent="-227013"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0213" indent="-227013"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7413" indent="-227013"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4613" indent="-227013"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fld id="{973EF188-B8DE-4A69-B8A1-37EA1CC3CB3F}" type="slidenum">
              <a:rPr lang="es-ES" sz="1200" smtClean="0">
                <a:latin typeface="Arial" panose="020B0604020202020204" pitchFamily="34" charset="0"/>
              </a:rPr>
              <a:pPr>
                <a:spcBef>
                  <a:spcPct val="0"/>
                </a:spcBef>
                <a:buFontTx/>
                <a:buNone/>
              </a:pPr>
              <a:t>50</a:t>
            </a:fld>
            <a:endParaRPr lang="es-ES" sz="1200" smtClean="0">
              <a:latin typeface="Arial" panose="020B0604020202020204" pitchFamily="34" charset="0"/>
            </a:endParaRPr>
          </a:p>
        </p:txBody>
      </p:sp>
    </p:spTree>
    <p:extLst>
      <p:ext uri="{BB962C8B-B14F-4D97-AF65-F5344CB8AC3E}">
        <p14:creationId xmlns:p14="http://schemas.microsoft.com/office/powerpoint/2010/main" val="78744107"/>
      </p:ext>
    </p:extLst>
  </p:cSld>
  <p:clrMapOvr>
    <a:masterClrMapping/>
  </p:clrMapOvr>
  <p:transition spd="med"/>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70 Tabla"/>
          <p:cNvSpPr>
            <a:spLocks noGrp="1" noChangeAspect="1" noChangeArrowheads="1"/>
          </p:cNvSpPr>
          <p:nvPr/>
        </p:nvSpPr>
        <p:spPr bwMode="auto">
          <a:xfrm>
            <a:off x="0" y="0"/>
            <a:ext cx="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0147" tIns="40074" rIns="80147" bIns="40074"/>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eaLnBrk="1" hangingPunct="1">
              <a:spcBef>
                <a:spcPct val="0"/>
              </a:spcBef>
              <a:buFontTx/>
              <a:buNone/>
            </a:pPr>
            <a:endParaRPr lang="es-CL" altLang="es-PE" sz="2400"/>
          </a:p>
        </p:txBody>
      </p:sp>
      <p:sp>
        <p:nvSpPr>
          <p:cNvPr id="96259" name="84 Rectángulo"/>
          <p:cNvSpPr>
            <a:spLocks noChangeArrowheads="1"/>
          </p:cNvSpPr>
          <p:nvPr/>
        </p:nvSpPr>
        <p:spPr bwMode="auto">
          <a:xfrm>
            <a:off x="179388" y="917575"/>
            <a:ext cx="6407150" cy="425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0147" tIns="40074" rIns="80147" bIns="40074">
            <a:spAutoFit/>
          </a:bodyPr>
          <a:lstStyle>
            <a:lvl1pPr defTabSz="871538">
              <a:spcBef>
                <a:spcPct val="20000"/>
              </a:spcBef>
              <a:buChar char="•"/>
              <a:defRPr sz="3200">
                <a:solidFill>
                  <a:schemeClr val="tx1"/>
                </a:solidFill>
                <a:latin typeface="Times New Roman" panose="02020603050405020304" pitchFamily="18" charset="0"/>
              </a:defRPr>
            </a:lvl1pPr>
            <a:lvl2pPr marL="742950" indent="-285750" defTabSz="871538">
              <a:spcBef>
                <a:spcPct val="20000"/>
              </a:spcBef>
              <a:buChar char="–"/>
              <a:defRPr sz="2800">
                <a:solidFill>
                  <a:schemeClr val="tx1"/>
                </a:solidFill>
                <a:latin typeface="Times New Roman" panose="02020603050405020304" pitchFamily="18" charset="0"/>
              </a:defRPr>
            </a:lvl2pPr>
            <a:lvl3pPr marL="1143000" indent="-228600" defTabSz="871538">
              <a:spcBef>
                <a:spcPct val="20000"/>
              </a:spcBef>
              <a:buChar char="•"/>
              <a:defRPr sz="2400">
                <a:solidFill>
                  <a:schemeClr val="tx1"/>
                </a:solidFill>
                <a:latin typeface="Times New Roman" panose="02020603050405020304" pitchFamily="18" charset="0"/>
              </a:defRPr>
            </a:lvl3pPr>
            <a:lvl4pPr marL="1600200" indent="-228600" defTabSz="871538">
              <a:spcBef>
                <a:spcPct val="20000"/>
              </a:spcBef>
              <a:buChar char="–"/>
              <a:defRPr sz="2000">
                <a:solidFill>
                  <a:schemeClr val="tx1"/>
                </a:solidFill>
                <a:latin typeface="Times New Roman" panose="02020603050405020304" pitchFamily="18" charset="0"/>
              </a:defRPr>
            </a:lvl4pPr>
            <a:lvl5pPr marL="2057400" indent="-228600" defTabSz="871538">
              <a:spcBef>
                <a:spcPct val="20000"/>
              </a:spcBef>
              <a:buChar char="»"/>
              <a:defRPr sz="2000">
                <a:solidFill>
                  <a:schemeClr val="tx1"/>
                </a:solidFill>
                <a:latin typeface="Times New Roman" panose="02020603050405020304" pitchFamily="18" charset="0"/>
              </a:defRPr>
            </a:lvl5pPr>
            <a:lvl6pPr marL="2514600" indent="-228600" defTabSz="871538"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defTabSz="871538"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defTabSz="871538"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defTabSz="871538"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eaLnBrk="1" hangingPunct="1">
              <a:lnSpc>
                <a:spcPct val="80000"/>
              </a:lnSpc>
              <a:spcBef>
                <a:spcPct val="0"/>
              </a:spcBef>
              <a:buFontTx/>
              <a:buNone/>
            </a:pPr>
            <a:r>
              <a:rPr lang="es-CL" altLang="es-PE" sz="2800" b="1">
                <a:solidFill>
                  <a:srgbClr val="005F87"/>
                </a:solidFill>
                <a:latin typeface="Arial Narrow" panose="020B0606020202030204" pitchFamily="34" charset="0"/>
              </a:rPr>
              <a:t>Caso Específico de las Energías Renovables</a:t>
            </a:r>
          </a:p>
        </p:txBody>
      </p:sp>
      <p:sp>
        <p:nvSpPr>
          <p:cNvPr id="96260" name="Rectangle 16"/>
          <p:cNvSpPr>
            <a:spLocks noChangeArrowheads="1"/>
          </p:cNvSpPr>
          <p:nvPr/>
        </p:nvSpPr>
        <p:spPr bwMode="auto">
          <a:xfrm>
            <a:off x="979488" y="4822825"/>
            <a:ext cx="7102475" cy="517525"/>
          </a:xfrm>
          <a:prstGeom prst="rect">
            <a:avLst/>
          </a:prstGeom>
          <a:solidFill>
            <a:srgbClr val="D2D2D2"/>
          </a:solidFill>
          <a:ln>
            <a:noFill/>
          </a:ln>
          <a:effectLst>
            <a:prstShdw prst="shdw17" dist="17961" dir="2700000">
              <a:srgbClr val="7E7E7E"/>
            </a:prstShdw>
          </a:effectLst>
          <a:extLst>
            <a:ext uri="{91240B29-F687-4F45-9708-019B960494DF}">
              <a14:hiddenLine xmlns:a14="http://schemas.microsoft.com/office/drawing/2010/main" w="9525">
                <a:solidFill>
                  <a:srgbClr val="000000"/>
                </a:solidFill>
                <a:miter lim="800000"/>
                <a:headEnd/>
                <a:tailEnd/>
              </a14:hiddenLine>
            </a:ext>
          </a:extLst>
        </p:spPr>
        <p:txBody>
          <a:bodyPr wrap="none" lIns="80147" tIns="40074" rIns="80147" bIns="40074" anchor="ct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eaLnBrk="1" hangingPunct="1">
              <a:spcBef>
                <a:spcPct val="0"/>
              </a:spcBef>
              <a:buFontTx/>
              <a:buNone/>
            </a:pPr>
            <a:endParaRPr lang="es-PE" altLang="es-PE" sz="1600"/>
          </a:p>
        </p:txBody>
      </p:sp>
      <p:sp>
        <p:nvSpPr>
          <p:cNvPr id="96261" name="Rectangle 16"/>
          <p:cNvSpPr>
            <a:spLocks noChangeArrowheads="1"/>
          </p:cNvSpPr>
          <p:nvPr/>
        </p:nvSpPr>
        <p:spPr bwMode="auto">
          <a:xfrm>
            <a:off x="979488" y="3460750"/>
            <a:ext cx="7102475" cy="777875"/>
          </a:xfrm>
          <a:prstGeom prst="rect">
            <a:avLst/>
          </a:prstGeom>
          <a:solidFill>
            <a:srgbClr val="D2D2D2"/>
          </a:solidFill>
          <a:ln>
            <a:noFill/>
          </a:ln>
          <a:effectLst>
            <a:prstShdw prst="shdw17" dist="17961" dir="2700000">
              <a:srgbClr val="7E7E7E"/>
            </a:prstShdw>
          </a:effectLst>
          <a:extLst>
            <a:ext uri="{91240B29-F687-4F45-9708-019B960494DF}">
              <a14:hiddenLine xmlns:a14="http://schemas.microsoft.com/office/drawing/2010/main" w="9525">
                <a:solidFill>
                  <a:srgbClr val="000000"/>
                </a:solidFill>
                <a:miter lim="800000"/>
                <a:headEnd/>
                <a:tailEnd/>
              </a14:hiddenLine>
            </a:ext>
          </a:extLst>
        </p:spPr>
        <p:txBody>
          <a:bodyPr wrap="none" lIns="80147" tIns="40074" rIns="80147" bIns="40074" anchor="ct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eaLnBrk="1" hangingPunct="1">
              <a:spcBef>
                <a:spcPct val="0"/>
              </a:spcBef>
              <a:buFontTx/>
              <a:buNone/>
            </a:pPr>
            <a:endParaRPr lang="es-PE" altLang="es-PE" sz="1600"/>
          </a:p>
        </p:txBody>
      </p:sp>
      <p:sp>
        <p:nvSpPr>
          <p:cNvPr id="96262" name="Rectangle 16"/>
          <p:cNvSpPr>
            <a:spLocks noChangeArrowheads="1"/>
          </p:cNvSpPr>
          <p:nvPr/>
        </p:nvSpPr>
        <p:spPr bwMode="auto">
          <a:xfrm>
            <a:off x="979488" y="1776413"/>
            <a:ext cx="7102475" cy="777875"/>
          </a:xfrm>
          <a:prstGeom prst="rect">
            <a:avLst/>
          </a:prstGeom>
          <a:solidFill>
            <a:srgbClr val="D2D2D2"/>
          </a:solidFill>
          <a:ln>
            <a:noFill/>
          </a:ln>
          <a:effectLst>
            <a:prstShdw prst="shdw17" dist="17961" dir="2700000">
              <a:srgbClr val="7E7E7E"/>
            </a:prstShdw>
          </a:effectLst>
          <a:extLst>
            <a:ext uri="{91240B29-F687-4F45-9708-019B960494DF}">
              <a14:hiddenLine xmlns:a14="http://schemas.microsoft.com/office/drawing/2010/main" w="9525">
                <a:solidFill>
                  <a:srgbClr val="000000"/>
                </a:solidFill>
                <a:miter lim="800000"/>
                <a:headEnd/>
                <a:tailEnd/>
              </a14:hiddenLine>
            </a:ext>
          </a:extLst>
        </p:spPr>
        <p:txBody>
          <a:bodyPr wrap="none" lIns="80147" tIns="40074" rIns="80147" bIns="40074" anchor="ct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eaLnBrk="1" hangingPunct="1">
              <a:spcBef>
                <a:spcPct val="0"/>
              </a:spcBef>
              <a:buFontTx/>
              <a:buNone/>
            </a:pPr>
            <a:endParaRPr lang="es-PE" altLang="es-PE" sz="1600"/>
          </a:p>
        </p:txBody>
      </p:sp>
      <p:sp>
        <p:nvSpPr>
          <p:cNvPr id="96263" name="Rectangle 4"/>
          <p:cNvSpPr>
            <a:spLocks noChangeArrowheads="1"/>
          </p:cNvSpPr>
          <p:nvPr/>
        </p:nvSpPr>
        <p:spPr bwMode="auto">
          <a:xfrm>
            <a:off x="1039813" y="1841500"/>
            <a:ext cx="6964362" cy="3756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0147" tIns="40074" rIns="80147" bIns="40074"/>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just" eaLnBrk="1" hangingPunct="1">
              <a:spcBef>
                <a:spcPct val="100000"/>
              </a:spcBef>
              <a:buFontTx/>
              <a:buNone/>
            </a:pPr>
            <a:r>
              <a:rPr lang="es-PE" altLang="es-PE" sz="1800">
                <a:solidFill>
                  <a:srgbClr val="003366"/>
                </a:solidFill>
                <a:latin typeface="Calibri" panose="020F0502020204030204" pitchFamily="34" charset="0"/>
              </a:rPr>
              <a:t>Recursos Energéticos Renovables (RER): Biomasa, eólico, solar, geotérmico, mareomotriz e hidroeléctrica hasta 20 MW.</a:t>
            </a:r>
          </a:p>
          <a:p>
            <a:pPr algn="just" eaLnBrk="1" hangingPunct="1">
              <a:spcBef>
                <a:spcPct val="100000"/>
              </a:spcBef>
              <a:buFontTx/>
              <a:buNone/>
            </a:pPr>
            <a:r>
              <a:rPr lang="es-MX" altLang="es-PE" sz="1800">
                <a:solidFill>
                  <a:srgbClr val="003366"/>
                </a:solidFill>
                <a:latin typeface="Calibri" panose="020F0502020204030204" pitchFamily="34" charset="0"/>
              </a:rPr>
              <a:t>Despacho preferencial. (Se considerará costo variable de producción igual a cero).</a:t>
            </a:r>
          </a:p>
          <a:p>
            <a:pPr algn="just" eaLnBrk="1" hangingPunct="1">
              <a:spcBef>
                <a:spcPct val="100000"/>
              </a:spcBef>
              <a:buFontTx/>
              <a:buNone/>
            </a:pPr>
            <a:r>
              <a:rPr lang="es-PE" altLang="es-PE" sz="1800">
                <a:solidFill>
                  <a:srgbClr val="003366"/>
                </a:solidFill>
                <a:latin typeface="Calibri" panose="020F0502020204030204" pitchFamily="34" charset="0"/>
              </a:rPr>
              <a:t>Energía Requerida RER hasta 5% de la Producción Nacional Anual durante los primeros cinco (5) años (sin incluir las hidroeléctricas).</a:t>
            </a:r>
          </a:p>
          <a:p>
            <a:pPr algn="just" eaLnBrk="1" hangingPunct="1">
              <a:spcBef>
                <a:spcPct val="100000"/>
              </a:spcBef>
              <a:buFontTx/>
              <a:buNone/>
            </a:pPr>
            <a:r>
              <a:rPr lang="es-PE" altLang="es-PE" sz="1800">
                <a:solidFill>
                  <a:srgbClr val="003366"/>
                </a:solidFill>
                <a:latin typeface="Calibri" panose="020F0502020204030204" pitchFamily="34" charset="0"/>
              </a:rPr>
              <a:t>La Energía Requerida se cubre mediante Subastas.</a:t>
            </a:r>
          </a:p>
          <a:p>
            <a:pPr algn="just" eaLnBrk="1" hangingPunct="1">
              <a:spcBef>
                <a:spcPct val="100000"/>
              </a:spcBef>
              <a:buFontTx/>
              <a:buNone/>
            </a:pPr>
            <a:r>
              <a:rPr lang="es-ES" altLang="es-PE" sz="1800">
                <a:solidFill>
                  <a:srgbClr val="003366"/>
                </a:solidFill>
                <a:latin typeface="Calibri" panose="020F0502020204030204" pitchFamily="34" charset="0"/>
              </a:rPr>
              <a:t>Los postores ofertan cantidad de energía y precio</a:t>
            </a:r>
            <a:r>
              <a:rPr lang="es-PE" altLang="es-PE" sz="1800">
                <a:solidFill>
                  <a:srgbClr val="003366"/>
                </a:solidFill>
                <a:latin typeface="Calibri" panose="020F0502020204030204" pitchFamily="34" charset="0"/>
              </a:rPr>
              <a:t>.</a:t>
            </a:r>
            <a:endParaRPr lang="es-MX" altLang="es-PE" sz="1800">
              <a:solidFill>
                <a:srgbClr val="003366"/>
              </a:solidFill>
              <a:latin typeface="Calibri" panose="020F0502020204030204" pitchFamily="34" charset="0"/>
            </a:endParaRPr>
          </a:p>
        </p:txBody>
      </p:sp>
      <p:pic>
        <p:nvPicPr>
          <p:cNvPr id="96264" name="4 Imagen"/>
          <p:cNvPicPr preferRelativeResize="0">
            <a:picLocks/>
          </p:cNvPicPr>
          <p:nvPr/>
        </p:nvPicPr>
        <p:blipFill>
          <a:blip r:embed="rId2">
            <a:extLst>
              <a:ext uri="{28A0092B-C50C-407E-A947-70E740481C1C}">
                <a14:useLocalDpi xmlns:a14="http://schemas.microsoft.com/office/drawing/2010/main" val="0"/>
              </a:ext>
            </a:extLst>
          </a:blip>
          <a:srcRect/>
          <a:stretch>
            <a:fillRect/>
          </a:stretch>
        </p:blipFill>
        <p:spPr bwMode="auto">
          <a:xfrm>
            <a:off x="0" y="6726238"/>
            <a:ext cx="9144000" cy="158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44111154"/>
      </p:ext>
    </p:extLst>
  </p:cSld>
  <p:clrMapOvr>
    <a:masterClrMapping/>
  </p:clrMapOvr>
  <p:transition spd="med"/>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70 Tabla"/>
          <p:cNvSpPr>
            <a:spLocks noGrp="1" noChangeAspect="1" noChangeArrowheads="1"/>
          </p:cNvSpPr>
          <p:nvPr/>
        </p:nvSpPr>
        <p:spPr bwMode="auto">
          <a:xfrm>
            <a:off x="0" y="0"/>
            <a:ext cx="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0147" tIns="40074" rIns="80147" bIns="40074"/>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eaLnBrk="1" hangingPunct="1">
              <a:spcBef>
                <a:spcPct val="0"/>
              </a:spcBef>
              <a:buFontTx/>
              <a:buNone/>
            </a:pPr>
            <a:endParaRPr lang="es-CL" altLang="es-PE" sz="2400"/>
          </a:p>
        </p:txBody>
      </p:sp>
      <p:sp>
        <p:nvSpPr>
          <p:cNvPr id="97283" name="84 Rectángulo"/>
          <p:cNvSpPr>
            <a:spLocks noChangeArrowheads="1"/>
          </p:cNvSpPr>
          <p:nvPr/>
        </p:nvSpPr>
        <p:spPr bwMode="auto">
          <a:xfrm>
            <a:off x="250825" y="942975"/>
            <a:ext cx="6407150" cy="425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0147" tIns="40074" rIns="80147" bIns="40074">
            <a:spAutoFit/>
          </a:bodyPr>
          <a:lstStyle>
            <a:lvl1pPr defTabSz="871538">
              <a:spcBef>
                <a:spcPct val="20000"/>
              </a:spcBef>
              <a:buChar char="•"/>
              <a:defRPr sz="3200">
                <a:solidFill>
                  <a:schemeClr val="tx1"/>
                </a:solidFill>
                <a:latin typeface="Times New Roman" panose="02020603050405020304" pitchFamily="18" charset="0"/>
              </a:defRPr>
            </a:lvl1pPr>
            <a:lvl2pPr marL="742950" indent="-285750" defTabSz="871538">
              <a:spcBef>
                <a:spcPct val="20000"/>
              </a:spcBef>
              <a:buChar char="–"/>
              <a:defRPr sz="2800">
                <a:solidFill>
                  <a:schemeClr val="tx1"/>
                </a:solidFill>
                <a:latin typeface="Times New Roman" panose="02020603050405020304" pitchFamily="18" charset="0"/>
              </a:defRPr>
            </a:lvl2pPr>
            <a:lvl3pPr marL="1143000" indent="-228600" defTabSz="871538">
              <a:spcBef>
                <a:spcPct val="20000"/>
              </a:spcBef>
              <a:buChar char="•"/>
              <a:defRPr sz="2400">
                <a:solidFill>
                  <a:schemeClr val="tx1"/>
                </a:solidFill>
                <a:latin typeface="Times New Roman" panose="02020603050405020304" pitchFamily="18" charset="0"/>
              </a:defRPr>
            </a:lvl3pPr>
            <a:lvl4pPr marL="1600200" indent="-228600" defTabSz="871538">
              <a:spcBef>
                <a:spcPct val="20000"/>
              </a:spcBef>
              <a:buChar char="–"/>
              <a:defRPr sz="2000">
                <a:solidFill>
                  <a:schemeClr val="tx1"/>
                </a:solidFill>
                <a:latin typeface="Times New Roman" panose="02020603050405020304" pitchFamily="18" charset="0"/>
              </a:defRPr>
            </a:lvl4pPr>
            <a:lvl5pPr marL="2057400" indent="-228600" defTabSz="871538">
              <a:spcBef>
                <a:spcPct val="20000"/>
              </a:spcBef>
              <a:buChar char="»"/>
              <a:defRPr sz="2000">
                <a:solidFill>
                  <a:schemeClr val="tx1"/>
                </a:solidFill>
                <a:latin typeface="Times New Roman" panose="02020603050405020304" pitchFamily="18" charset="0"/>
              </a:defRPr>
            </a:lvl5pPr>
            <a:lvl6pPr marL="2514600" indent="-228600" defTabSz="871538"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defTabSz="871538"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defTabSz="871538"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defTabSz="871538"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eaLnBrk="1" hangingPunct="1">
              <a:lnSpc>
                <a:spcPct val="80000"/>
              </a:lnSpc>
              <a:spcBef>
                <a:spcPct val="0"/>
              </a:spcBef>
              <a:buFontTx/>
              <a:buNone/>
            </a:pPr>
            <a:r>
              <a:rPr lang="es-CL" altLang="es-PE" sz="2800" b="1">
                <a:solidFill>
                  <a:srgbClr val="005F87"/>
                </a:solidFill>
                <a:latin typeface="Arial Narrow" panose="020B0606020202030204" pitchFamily="34" charset="0"/>
              </a:rPr>
              <a:t>Caso Específico de las Energías Renovables</a:t>
            </a:r>
          </a:p>
        </p:txBody>
      </p:sp>
      <p:sp>
        <p:nvSpPr>
          <p:cNvPr id="97284" name="Rectangle 16"/>
          <p:cNvSpPr>
            <a:spLocks noChangeArrowheads="1"/>
          </p:cNvSpPr>
          <p:nvPr/>
        </p:nvSpPr>
        <p:spPr bwMode="auto">
          <a:xfrm>
            <a:off x="979488" y="4405313"/>
            <a:ext cx="7102475" cy="777875"/>
          </a:xfrm>
          <a:prstGeom prst="rect">
            <a:avLst/>
          </a:prstGeom>
          <a:solidFill>
            <a:srgbClr val="D2D2D2"/>
          </a:solidFill>
          <a:ln>
            <a:noFill/>
          </a:ln>
          <a:effectLst>
            <a:prstShdw prst="shdw17" dist="17961" dir="2700000">
              <a:srgbClr val="7E7E7E"/>
            </a:prstShdw>
          </a:effectLst>
          <a:extLst>
            <a:ext uri="{91240B29-F687-4F45-9708-019B960494DF}">
              <a14:hiddenLine xmlns:a14="http://schemas.microsoft.com/office/drawing/2010/main" w="9525">
                <a:solidFill>
                  <a:srgbClr val="000000"/>
                </a:solidFill>
                <a:miter lim="800000"/>
                <a:headEnd/>
                <a:tailEnd/>
              </a14:hiddenLine>
            </a:ext>
          </a:extLst>
        </p:spPr>
        <p:txBody>
          <a:bodyPr wrap="none" lIns="80147" tIns="40074" rIns="80147" bIns="40074" anchor="ct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eaLnBrk="1" hangingPunct="1">
              <a:spcBef>
                <a:spcPct val="0"/>
              </a:spcBef>
              <a:buFontTx/>
              <a:buNone/>
            </a:pPr>
            <a:endParaRPr lang="es-PE" altLang="es-PE" sz="1600"/>
          </a:p>
        </p:txBody>
      </p:sp>
      <p:sp>
        <p:nvSpPr>
          <p:cNvPr id="97285" name="Rectangle 16"/>
          <p:cNvSpPr>
            <a:spLocks noChangeArrowheads="1"/>
          </p:cNvSpPr>
          <p:nvPr/>
        </p:nvSpPr>
        <p:spPr bwMode="auto">
          <a:xfrm>
            <a:off x="979488" y="3044825"/>
            <a:ext cx="7102475" cy="777875"/>
          </a:xfrm>
          <a:prstGeom prst="rect">
            <a:avLst/>
          </a:prstGeom>
          <a:solidFill>
            <a:srgbClr val="D2D2D2"/>
          </a:solidFill>
          <a:ln>
            <a:noFill/>
          </a:ln>
          <a:effectLst>
            <a:prstShdw prst="shdw17" dist="17961" dir="2700000">
              <a:srgbClr val="7E7E7E"/>
            </a:prstShdw>
          </a:effectLst>
          <a:extLst>
            <a:ext uri="{91240B29-F687-4F45-9708-019B960494DF}">
              <a14:hiddenLine xmlns:a14="http://schemas.microsoft.com/office/drawing/2010/main" w="9525">
                <a:solidFill>
                  <a:srgbClr val="000000"/>
                </a:solidFill>
                <a:miter lim="800000"/>
                <a:headEnd/>
                <a:tailEnd/>
              </a14:hiddenLine>
            </a:ext>
          </a:extLst>
        </p:spPr>
        <p:txBody>
          <a:bodyPr wrap="none" lIns="80147" tIns="40074" rIns="80147" bIns="40074" anchor="ct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eaLnBrk="1" hangingPunct="1">
              <a:spcBef>
                <a:spcPct val="0"/>
              </a:spcBef>
              <a:buFontTx/>
              <a:buNone/>
            </a:pPr>
            <a:endParaRPr lang="es-PE" altLang="es-PE" sz="1600"/>
          </a:p>
        </p:txBody>
      </p:sp>
      <p:sp>
        <p:nvSpPr>
          <p:cNvPr id="97286" name="Rectangle 16"/>
          <p:cNvSpPr>
            <a:spLocks noChangeArrowheads="1"/>
          </p:cNvSpPr>
          <p:nvPr/>
        </p:nvSpPr>
        <p:spPr bwMode="auto">
          <a:xfrm>
            <a:off x="979488" y="1619250"/>
            <a:ext cx="7102475" cy="777875"/>
          </a:xfrm>
          <a:prstGeom prst="rect">
            <a:avLst/>
          </a:prstGeom>
          <a:solidFill>
            <a:srgbClr val="D2D2D2"/>
          </a:solidFill>
          <a:ln>
            <a:noFill/>
          </a:ln>
          <a:effectLst>
            <a:prstShdw prst="shdw17" dist="17961" dir="2700000">
              <a:srgbClr val="7E7E7E"/>
            </a:prstShdw>
          </a:effectLst>
          <a:extLst>
            <a:ext uri="{91240B29-F687-4F45-9708-019B960494DF}">
              <a14:hiddenLine xmlns:a14="http://schemas.microsoft.com/office/drawing/2010/main" w="9525">
                <a:solidFill>
                  <a:srgbClr val="000000"/>
                </a:solidFill>
                <a:miter lim="800000"/>
                <a:headEnd/>
                <a:tailEnd/>
              </a14:hiddenLine>
            </a:ext>
          </a:extLst>
        </p:spPr>
        <p:txBody>
          <a:bodyPr wrap="none" lIns="80147" tIns="40074" rIns="80147" bIns="40074" anchor="ct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eaLnBrk="1" hangingPunct="1">
              <a:spcBef>
                <a:spcPct val="0"/>
              </a:spcBef>
              <a:buFontTx/>
              <a:buNone/>
            </a:pPr>
            <a:endParaRPr lang="es-PE" altLang="es-PE" sz="1600"/>
          </a:p>
        </p:txBody>
      </p:sp>
      <p:sp>
        <p:nvSpPr>
          <p:cNvPr id="97287" name="Rectangle 4"/>
          <p:cNvSpPr>
            <a:spLocks noChangeArrowheads="1"/>
          </p:cNvSpPr>
          <p:nvPr/>
        </p:nvSpPr>
        <p:spPr bwMode="auto">
          <a:xfrm>
            <a:off x="1039813" y="1725613"/>
            <a:ext cx="6972300" cy="3522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0147" tIns="40074" rIns="80147" bIns="40074"/>
          <a:lstStyle>
            <a:lvl1pPr marL="3175" indent="7938">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just" eaLnBrk="1" hangingPunct="1">
              <a:spcBef>
                <a:spcPct val="100000"/>
              </a:spcBef>
              <a:buFontTx/>
              <a:buNone/>
            </a:pPr>
            <a:r>
              <a:rPr lang="es-PE" altLang="es-PE" sz="1800">
                <a:solidFill>
                  <a:srgbClr val="003366"/>
                </a:solidFill>
                <a:latin typeface="Calibri" panose="020F0502020204030204" pitchFamily="34" charset="0"/>
              </a:rPr>
              <a:t>Las Bases de la Subasta las elabora y aprueba el MEM. La convoca y conduce OSINERGMIN.</a:t>
            </a:r>
          </a:p>
          <a:p>
            <a:pPr algn="just" eaLnBrk="1" hangingPunct="1">
              <a:spcBef>
                <a:spcPct val="100000"/>
              </a:spcBef>
              <a:buFontTx/>
              <a:buNone/>
            </a:pPr>
            <a:r>
              <a:rPr lang="es-PE" altLang="es-PE" sz="1800">
                <a:solidFill>
                  <a:srgbClr val="003366"/>
                </a:solidFill>
                <a:latin typeface="Calibri" panose="020F0502020204030204" pitchFamily="34" charset="0"/>
              </a:rPr>
              <a:t>Convocatoria a subastas con periodicidad de 2 años.</a:t>
            </a:r>
          </a:p>
          <a:p>
            <a:pPr algn="just" eaLnBrk="1" hangingPunct="1">
              <a:spcBef>
                <a:spcPct val="100000"/>
              </a:spcBef>
              <a:buFontTx/>
              <a:buNone/>
            </a:pPr>
            <a:r>
              <a:rPr lang="es-PE" altLang="es-PE" sz="1800">
                <a:solidFill>
                  <a:srgbClr val="003366"/>
                </a:solidFill>
                <a:latin typeface="Calibri" panose="020F0502020204030204" pitchFamily="34" charset="0"/>
              </a:rPr>
              <a:t>En las Bases se establece la participación de cada tecnología RER para cubrir la Energía Requerida en la Subasta.</a:t>
            </a:r>
          </a:p>
          <a:p>
            <a:pPr algn="just" eaLnBrk="1" hangingPunct="1">
              <a:spcBef>
                <a:spcPct val="100000"/>
              </a:spcBef>
              <a:buFontTx/>
              <a:buNone/>
            </a:pPr>
            <a:r>
              <a:rPr lang="es-ES" altLang="es-PE" sz="1800">
                <a:solidFill>
                  <a:srgbClr val="003366"/>
                </a:solidFill>
                <a:latin typeface="Calibri" panose="020F0502020204030204" pitchFamily="34" charset="0"/>
              </a:rPr>
              <a:t>Los postores ofertan cantidad de energía y precio unitario.</a:t>
            </a:r>
            <a:endParaRPr lang="es-PE" altLang="es-PE" sz="1800">
              <a:solidFill>
                <a:srgbClr val="003366"/>
              </a:solidFill>
              <a:latin typeface="Calibri" panose="020F0502020204030204" pitchFamily="34" charset="0"/>
            </a:endParaRPr>
          </a:p>
          <a:p>
            <a:pPr algn="just" eaLnBrk="1" hangingPunct="1">
              <a:spcBef>
                <a:spcPct val="100000"/>
              </a:spcBef>
              <a:buFontTx/>
              <a:buNone/>
            </a:pPr>
            <a:r>
              <a:rPr lang="es-ES" altLang="es-PE" sz="1800">
                <a:solidFill>
                  <a:srgbClr val="003366"/>
                </a:solidFill>
                <a:latin typeface="Calibri" panose="020F0502020204030204" pitchFamily="34" charset="0"/>
              </a:rPr>
              <a:t>Las ofertas se presentan y evalúan por tipo de tecnología RER. El factor de competencia es el precio ofertado</a:t>
            </a:r>
            <a:r>
              <a:rPr lang="es-PE" altLang="es-PE" sz="1800">
                <a:solidFill>
                  <a:srgbClr val="003366"/>
                </a:solidFill>
                <a:latin typeface="Calibri" panose="020F0502020204030204" pitchFamily="34" charset="0"/>
              </a:rPr>
              <a:t>.</a:t>
            </a:r>
          </a:p>
        </p:txBody>
      </p:sp>
      <p:pic>
        <p:nvPicPr>
          <p:cNvPr id="97288" name="4 Imagen"/>
          <p:cNvPicPr preferRelativeResize="0">
            <a:picLocks/>
          </p:cNvPicPr>
          <p:nvPr/>
        </p:nvPicPr>
        <p:blipFill>
          <a:blip r:embed="rId2">
            <a:extLst>
              <a:ext uri="{28A0092B-C50C-407E-A947-70E740481C1C}">
                <a14:useLocalDpi xmlns:a14="http://schemas.microsoft.com/office/drawing/2010/main" val="0"/>
              </a:ext>
            </a:extLst>
          </a:blip>
          <a:srcRect/>
          <a:stretch>
            <a:fillRect/>
          </a:stretch>
        </p:blipFill>
        <p:spPr bwMode="auto">
          <a:xfrm>
            <a:off x="0" y="6726238"/>
            <a:ext cx="9144000" cy="158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27741207"/>
      </p:ext>
    </p:extLst>
  </p:cSld>
  <p:clrMapOvr>
    <a:masterClrMapping/>
  </p:clrMapOvr>
  <p:transition spd="med"/>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70 Tabla"/>
          <p:cNvSpPr>
            <a:spLocks noGrp="1" noChangeAspect="1" noChangeArrowheads="1"/>
          </p:cNvSpPr>
          <p:nvPr/>
        </p:nvSpPr>
        <p:spPr bwMode="auto">
          <a:xfrm>
            <a:off x="0" y="0"/>
            <a:ext cx="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0147" tIns="40074" rIns="80147" bIns="40074"/>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eaLnBrk="1" hangingPunct="1">
              <a:spcBef>
                <a:spcPct val="0"/>
              </a:spcBef>
              <a:buFontTx/>
              <a:buNone/>
            </a:pPr>
            <a:endParaRPr lang="es-CL" altLang="es-PE" sz="2400"/>
          </a:p>
        </p:txBody>
      </p:sp>
      <p:sp>
        <p:nvSpPr>
          <p:cNvPr id="98307" name="84 Rectángulo"/>
          <p:cNvSpPr>
            <a:spLocks noChangeArrowheads="1"/>
          </p:cNvSpPr>
          <p:nvPr/>
        </p:nvSpPr>
        <p:spPr bwMode="auto">
          <a:xfrm>
            <a:off x="179388" y="795338"/>
            <a:ext cx="6407150" cy="425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0147" tIns="40074" rIns="80147" bIns="40074">
            <a:spAutoFit/>
          </a:bodyPr>
          <a:lstStyle>
            <a:lvl1pPr defTabSz="871538">
              <a:spcBef>
                <a:spcPct val="20000"/>
              </a:spcBef>
              <a:buChar char="•"/>
              <a:defRPr sz="3200">
                <a:solidFill>
                  <a:schemeClr val="tx1"/>
                </a:solidFill>
                <a:latin typeface="Times New Roman" panose="02020603050405020304" pitchFamily="18" charset="0"/>
              </a:defRPr>
            </a:lvl1pPr>
            <a:lvl2pPr marL="742950" indent="-285750" defTabSz="871538">
              <a:spcBef>
                <a:spcPct val="20000"/>
              </a:spcBef>
              <a:buChar char="–"/>
              <a:defRPr sz="2800">
                <a:solidFill>
                  <a:schemeClr val="tx1"/>
                </a:solidFill>
                <a:latin typeface="Times New Roman" panose="02020603050405020304" pitchFamily="18" charset="0"/>
              </a:defRPr>
            </a:lvl2pPr>
            <a:lvl3pPr marL="1143000" indent="-228600" defTabSz="871538">
              <a:spcBef>
                <a:spcPct val="20000"/>
              </a:spcBef>
              <a:buChar char="•"/>
              <a:defRPr sz="2400">
                <a:solidFill>
                  <a:schemeClr val="tx1"/>
                </a:solidFill>
                <a:latin typeface="Times New Roman" panose="02020603050405020304" pitchFamily="18" charset="0"/>
              </a:defRPr>
            </a:lvl3pPr>
            <a:lvl4pPr marL="1600200" indent="-228600" defTabSz="871538">
              <a:spcBef>
                <a:spcPct val="20000"/>
              </a:spcBef>
              <a:buChar char="–"/>
              <a:defRPr sz="2000">
                <a:solidFill>
                  <a:schemeClr val="tx1"/>
                </a:solidFill>
                <a:latin typeface="Times New Roman" panose="02020603050405020304" pitchFamily="18" charset="0"/>
              </a:defRPr>
            </a:lvl4pPr>
            <a:lvl5pPr marL="2057400" indent="-228600" defTabSz="871538">
              <a:spcBef>
                <a:spcPct val="20000"/>
              </a:spcBef>
              <a:buChar char="»"/>
              <a:defRPr sz="2000">
                <a:solidFill>
                  <a:schemeClr val="tx1"/>
                </a:solidFill>
                <a:latin typeface="Times New Roman" panose="02020603050405020304" pitchFamily="18" charset="0"/>
              </a:defRPr>
            </a:lvl5pPr>
            <a:lvl6pPr marL="2514600" indent="-228600" defTabSz="871538"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defTabSz="871538"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defTabSz="871538"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defTabSz="871538"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eaLnBrk="1" hangingPunct="1">
              <a:lnSpc>
                <a:spcPct val="80000"/>
              </a:lnSpc>
              <a:spcBef>
                <a:spcPct val="0"/>
              </a:spcBef>
              <a:buFontTx/>
              <a:buNone/>
            </a:pPr>
            <a:r>
              <a:rPr lang="es-CL" altLang="es-PE" sz="2800" b="1">
                <a:solidFill>
                  <a:srgbClr val="005F87"/>
                </a:solidFill>
                <a:latin typeface="Arial Narrow" panose="020B0606020202030204" pitchFamily="34" charset="0"/>
              </a:rPr>
              <a:t>Caso Específico de las Energías Renovables</a:t>
            </a:r>
          </a:p>
        </p:txBody>
      </p:sp>
      <p:sp>
        <p:nvSpPr>
          <p:cNvPr id="8" name="Rectangle 16"/>
          <p:cNvSpPr>
            <a:spLocks noChangeArrowheads="1"/>
          </p:cNvSpPr>
          <p:nvPr/>
        </p:nvSpPr>
        <p:spPr bwMode="auto">
          <a:xfrm>
            <a:off x="1041400" y="3233738"/>
            <a:ext cx="7102475" cy="984250"/>
          </a:xfrm>
          <a:prstGeom prst="rect">
            <a:avLst/>
          </a:prstGeom>
          <a:solidFill>
            <a:srgbClr val="D2D2D2"/>
          </a:solidFill>
          <a:ln>
            <a:noFill/>
          </a:ln>
          <a:effectLst>
            <a:prstShdw prst="shdw17" dist="17961" dir="2700000">
              <a:srgbClr val="7E7E7E"/>
            </a:prstShdw>
          </a:effectLst>
          <a:extLst>
            <a:ext uri="{91240B29-F687-4F45-9708-019B960494DF}">
              <a14:hiddenLine xmlns:a14="http://schemas.microsoft.com/office/drawing/2010/main" w="9525">
                <a:solidFill>
                  <a:srgbClr val="000000"/>
                </a:solidFill>
                <a:miter lim="800000"/>
                <a:headEnd/>
                <a:tailEnd/>
              </a14:hiddenLine>
            </a:ext>
          </a:extLst>
        </p:spPr>
        <p:txBody>
          <a:bodyPr wrap="none" lIns="80147" tIns="40074" rIns="80147" bIns="40074" anchor="ctr"/>
          <a:lstStyle/>
          <a:p>
            <a:pPr algn="ctr" eaLnBrk="1" hangingPunct="1">
              <a:defRPr/>
            </a:pPr>
            <a:endParaRPr lang="es-PE">
              <a:latin typeface="+mn-lt"/>
            </a:endParaRPr>
          </a:p>
        </p:txBody>
      </p:sp>
      <p:sp>
        <p:nvSpPr>
          <p:cNvPr id="9" name="Rectangle 16"/>
          <p:cNvSpPr>
            <a:spLocks noChangeArrowheads="1"/>
          </p:cNvSpPr>
          <p:nvPr/>
        </p:nvSpPr>
        <p:spPr bwMode="auto">
          <a:xfrm>
            <a:off x="1016000" y="1450975"/>
            <a:ext cx="7102475" cy="801688"/>
          </a:xfrm>
          <a:prstGeom prst="rect">
            <a:avLst/>
          </a:prstGeom>
          <a:solidFill>
            <a:srgbClr val="D2D2D2"/>
          </a:solidFill>
          <a:ln>
            <a:noFill/>
          </a:ln>
          <a:effectLst>
            <a:prstShdw prst="shdw17" dist="17961" dir="2700000">
              <a:srgbClr val="7E7E7E"/>
            </a:prstShdw>
          </a:effectLst>
          <a:extLst>
            <a:ext uri="{91240B29-F687-4F45-9708-019B960494DF}">
              <a14:hiddenLine xmlns:a14="http://schemas.microsoft.com/office/drawing/2010/main" w="9525">
                <a:solidFill>
                  <a:srgbClr val="000000"/>
                </a:solidFill>
                <a:miter lim="800000"/>
                <a:headEnd/>
                <a:tailEnd/>
              </a14:hiddenLine>
            </a:ext>
          </a:extLst>
        </p:spPr>
        <p:txBody>
          <a:bodyPr wrap="none" lIns="80147" tIns="40074" rIns="80147" bIns="40074" anchor="ctr"/>
          <a:lstStyle/>
          <a:p>
            <a:pPr algn="ctr" eaLnBrk="1" hangingPunct="1">
              <a:defRPr/>
            </a:pPr>
            <a:endParaRPr lang="es-PE">
              <a:latin typeface="+mn-lt"/>
            </a:endParaRPr>
          </a:p>
        </p:txBody>
      </p:sp>
      <p:sp>
        <p:nvSpPr>
          <p:cNvPr id="10" name="Rectangle 4"/>
          <p:cNvSpPr>
            <a:spLocks noChangeArrowheads="1"/>
          </p:cNvSpPr>
          <p:nvPr/>
        </p:nvSpPr>
        <p:spPr bwMode="auto">
          <a:xfrm>
            <a:off x="1049338" y="1554163"/>
            <a:ext cx="6964362" cy="4251325"/>
          </a:xfrm>
          <a:prstGeom prst="rect">
            <a:avLst/>
          </a:prstGeom>
          <a:noFill/>
          <a:ln w="9525">
            <a:noFill/>
            <a:miter lim="800000"/>
            <a:headEnd/>
            <a:tailEnd/>
          </a:ln>
        </p:spPr>
        <p:txBody>
          <a:bodyPr lIns="80147" tIns="40074" rIns="80147" bIns="40074"/>
          <a:lstStyle/>
          <a:p>
            <a:pPr algn="just" eaLnBrk="1" hangingPunct="1">
              <a:spcBef>
                <a:spcPct val="100000"/>
              </a:spcBef>
              <a:defRPr/>
            </a:pPr>
            <a:r>
              <a:rPr lang="es-PE" sz="1800" dirty="0">
                <a:solidFill>
                  <a:srgbClr val="003366"/>
                </a:solidFill>
                <a:latin typeface="Calibri" pitchFamily="34" charset="0"/>
                <a:cs typeface="Arial" charset="0"/>
              </a:rPr>
              <a:t>Al adjudicatario RER se le otorga un </a:t>
            </a:r>
            <a:r>
              <a:rPr lang="es-PE" sz="1800" dirty="0">
                <a:solidFill>
                  <a:srgbClr val="003366"/>
                </a:solidFill>
                <a:effectLst>
                  <a:outerShdw blurRad="38100" dist="38100" dir="2700000" algn="tl">
                    <a:srgbClr val="000000">
                      <a:alpha val="43137"/>
                    </a:srgbClr>
                  </a:outerShdw>
                </a:effectLst>
                <a:latin typeface="Calibri" pitchFamily="34" charset="0"/>
                <a:cs typeface="Arial" charset="0"/>
              </a:rPr>
              <a:t>contrato de suministro </a:t>
            </a:r>
            <a:r>
              <a:rPr lang="es-PE" sz="1800" dirty="0">
                <a:solidFill>
                  <a:srgbClr val="003366"/>
                </a:solidFill>
                <a:latin typeface="Calibri" pitchFamily="34" charset="0"/>
                <a:cs typeface="Arial" charset="0"/>
              </a:rPr>
              <a:t>de energía por </a:t>
            </a:r>
            <a:r>
              <a:rPr lang="es-PE" sz="1800" dirty="0">
                <a:solidFill>
                  <a:srgbClr val="003366"/>
                </a:solidFill>
                <a:effectLst>
                  <a:outerShdw blurRad="38100" dist="38100" dir="2700000" algn="tl">
                    <a:srgbClr val="000000">
                      <a:alpha val="43137"/>
                    </a:srgbClr>
                  </a:outerShdw>
                </a:effectLst>
                <a:latin typeface="Calibri" pitchFamily="34" charset="0"/>
                <a:cs typeface="Arial" charset="0"/>
              </a:rPr>
              <a:t>20 años</a:t>
            </a:r>
            <a:r>
              <a:rPr lang="es-PE" sz="1800" dirty="0">
                <a:solidFill>
                  <a:srgbClr val="003366"/>
                </a:solidFill>
                <a:latin typeface="Calibri" pitchFamily="34" charset="0"/>
                <a:cs typeface="Arial" charset="0"/>
              </a:rPr>
              <a:t>, con </a:t>
            </a:r>
            <a:r>
              <a:rPr lang="es-PE" sz="1800" dirty="0">
                <a:solidFill>
                  <a:srgbClr val="003366"/>
                </a:solidFill>
                <a:effectLst>
                  <a:outerShdw blurRad="38100" dist="38100" dir="2700000" algn="tl">
                    <a:srgbClr val="000000">
                      <a:alpha val="43137"/>
                    </a:srgbClr>
                  </a:outerShdw>
                </a:effectLst>
                <a:latin typeface="Calibri" pitchFamily="34" charset="0"/>
                <a:cs typeface="Arial" charset="0"/>
              </a:rPr>
              <a:t>precio garantizado </a:t>
            </a:r>
            <a:r>
              <a:rPr lang="es-PE" sz="1800" dirty="0">
                <a:solidFill>
                  <a:srgbClr val="003366"/>
                </a:solidFill>
                <a:latin typeface="Calibri" pitchFamily="34" charset="0"/>
                <a:cs typeface="Arial" charset="0"/>
              </a:rPr>
              <a:t>(Tarifa de Adjudicación -</a:t>
            </a:r>
            <a:r>
              <a:rPr lang="es-PE" sz="1800" dirty="0">
                <a:solidFill>
                  <a:srgbClr val="003366"/>
                </a:solidFill>
                <a:effectLst>
                  <a:outerShdw blurRad="38100" dist="38100" dir="2700000" algn="tl">
                    <a:srgbClr val="C0C0C0"/>
                  </a:outerShdw>
                </a:effectLst>
                <a:latin typeface="Calibri" pitchFamily="34" charset="0"/>
                <a:cs typeface="Arial" charset="0"/>
              </a:rPr>
              <a:t>TA</a:t>
            </a:r>
            <a:r>
              <a:rPr lang="es-PE" sz="1800" dirty="0">
                <a:solidFill>
                  <a:srgbClr val="003366"/>
                </a:solidFill>
                <a:latin typeface="Calibri" pitchFamily="34" charset="0"/>
                <a:cs typeface="Arial" charset="0"/>
              </a:rPr>
              <a:t>-).</a:t>
            </a:r>
          </a:p>
          <a:p>
            <a:pPr algn="just" eaLnBrk="1" hangingPunct="1">
              <a:spcBef>
                <a:spcPct val="100000"/>
              </a:spcBef>
              <a:defRPr/>
            </a:pPr>
            <a:r>
              <a:rPr lang="es-PE" sz="1800" dirty="0">
                <a:solidFill>
                  <a:srgbClr val="003366"/>
                </a:solidFill>
                <a:latin typeface="Calibri" pitchFamily="34" charset="0"/>
                <a:cs typeface="Arial" charset="0"/>
              </a:rPr>
              <a:t>Como contraparte, el adjudicatario RER debe suministrar la energía anual comprometida (Energía Adjudicada -</a:t>
            </a:r>
            <a:r>
              <a:rPr lang="es-PE" sz="1800" dirty="0">
                <a:solidFill>
                  <a:srgbClr val="003366"/>
                </a:solidFill>
                <a:effectLst>
                  <a:outerShdw blurRad="38100" dist="38100" dir="2700000" algn="tl">
                    <a:srgbClr val="C0C0C0"/>
                  </a:outerShdw>
                </a:effectLst>
                <a:latin typeface="Calibri" pitchFamily="34" charset="0"/>
                <a:cs typeface="Arial" charset="0"/>
              </a:rPr>
              <a:t>EA</a:t>
            </a:r>
            <a:r>
              <a:rPr lang="es-PE" sz="1800" dirty="0">
                <a:solidFill>
                  <a:srgbClr val="003366"/>
                </a:solidFill>
                <a:latin typeface="Calibri" pitchFamily="34" charset="0"/>
                <a:cs typeface="Arial" charset="0"/>
              </a:rPr>
              <a:t>-) en su oferta.</a:t>
            </a:r>
          </a:p>
          <a:p>
            <a:pPr algn="just" eaLnBrk="1" hangingPunct="1">
              <a:spcBef>
                <a:spcPct val="100000"/>
              </a:spcBef>
              <a:defRPr/>
            </a:pPr>
            <a:r>
              <a:rPr lang="es-PE" sz="1800" dirty="0">
                <a:solidFill>
                  <a:srgbClr val="003366"/>
                </a:solidFill>
                <a:latin typeface="Calibri" pitchFamily="34" charset="0"/>
                <a:cs typeface="Arial" charset="0"/>
              </a:rPr>
              <a:t>Si durante un año, no cumple con suministrar el 100% de la EA, su TA se reduce (para ese año) proporcionalmente al incumplimiento (Factor de Corrección).</a:t>
            </a:r>
            <a:endParaRPr lang="es-MX" sz="1800" dirty="0">
              <a:solidFill>
                <a:srgbClr val="003366"/>
              </a:solidFill>
              <a:latin typeface="Calibri" pitchFamily="34" charset="0"/>
              <a:cs typeface="Arial" charset="0"/>
            </a:endParaRPr>
          </a:p>
          <a:p>
            <a:pPr algn="just" eaLnBrk="1" hangingPunct="1">
              <a:spcBef>
                <a:spcPct val="100000"/>
              </a:spcBef>
              <a:defRPr/>
            </a:pPr>
            <a:r>
              <a:rPr lang="es-MX" sz="1800" dirty="0">
                <a:solidFill>
                  <a:srgbClr val="003366"/>
                </a:solidFill>
                <a:latin typeface="Calibri" pitchFamily="34" charset="0"/>
                <a:cs typeface="Arial" charset="0"/>
              </a:rPr>
              <a:t>El adjudicatario RER, vende su energía en el </a:t>
            </a:r>
            <a:r>
              <a:rPr lang="es-PE" sz="1800" dirty="0">
                <a:solidFill>
                  <a:srgbClr val="003366"/>
                </a:solidFill>
                <a:latin typeface="Calibri" pitchFamily="34" charset="0"/>
                <a:cs typeface="Arial" charset="0"/>
              </a:rPr>
              <a:t>Mercado de Corto Plazo a Costo Marginal (</a:t>
            </a:r>
            <a:r>
              <a:rPr lang="es-PE" sz="1800" dirty="0" err="1">
                <a:solidFill>
                  <a:srgbClr val="003366"/>
                </a:solidFill>
                <a:latin typeface="Calibri" pitchFamily="34" charset="0"/>
                <a:cs typeface="Arial" charset="0"/>
              </a:rPr>
              <a:t>Imcp</a:t>
            </a:r>
            <a:r>
              <a:rPr lang="es-PE" sz="1800" dirty="0">
                <a:solidFill>
                  <a:srgbClr val="003366"/>
                </a:solidFill>
                <a:latin typeface="Calibri" pitchFamily="34" charset="0"/>
                <a:cs typeface="Arial" charset="0"/>
              </a:rPr>
              <a:t>), adicionalmente percibe una Prima que garantiza los ingresos por la energía suministrada (hasta la EA) valorizada a la correspondiente TA.</a:t>
            </a:r>
          </a:p>
        </p:txBody>
      </p:sp>
      <p:pic>
        <p:nvPicPr>
          <p:cNvPr id="98311" name="4 Imagen"/>
          <p:cNvPicPr preferRelativeResize="0">
            <a:picLocks/>
          </p:cNvPicPr>
          <p:nvPr/>
        </p:nvPicPr>
        <p:blipFill>
          <a:blip r:embed="rId2">
            <a:extLst>
              <a:ext uri="{28A0092B-C50C-407E-A947-70E740481C1C}">
                <a14:useLocalDpi xmlns:a14="http://schemas.microsoft.com/office/drawing/2010/main" val="0"/>
              </a:ext>
            </a:extLst>
          </a:blip>
          <a:srcRect/>
          <a:stretch>
            <a:fillRect/>
          </a:stretch>
        </p:blipFill>
        <p:spPr bwMode="auto">
          <a:xfrm>
            <a:off x="0" y="6726238"/>
            <a:ext cx="9144000" cy="158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79592694"/>
      </p:ext>
    </p:extLst>
  </p:cSld>
  <p:clrMapOvr>
    <a:masterClrMapping/>
  </p:clrMapOvr>
  <p:transition spd="med"/>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70 Tabla"/>
          <p:cNvSpPr>
            <a:spLocks noGrp="1" noChangeAspect="1" noChangeArrowheads="1"/>
          </p:cNvSpPr>
          <p:nvPr/>
        </p:nvSpPr>
        <p:spPr bwMode="auto">
          <a:xfrm>
            <a:off x="0" y="0"/>
            <a:ext cx="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0147" tIns="40074" rIns="80147" bIns="40074"/>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eaLnBrk="1" hangingPunct="1">
              <a:spcBef>
                <a:spcPct val="0"/>
              </a:spcBef>
              <a:buFontTx/>
              <a:buNone/>
            </a:pPr>
            <a:endParaRPr lang="es-CL" altLang="es-PE" sz="2400"/>
          </a:p>
        </p:txBody>
      </p:sp>
      <p:sp>
        <p:nvSpPr>
          <p:cNvPr id="99331" name="84 Rectángulo"/>
          <p:cNvSpPr>
            <a:spLocks noChangeArrowheads="1"/>
          </p:cNvSpPr>
          <p:nvPr/>
        </p:nvSpPr>
        <p:spPr bwMode="auto">
          <a:xfrm>
            <a:off x="244475" y="938213"/>
            <a:ext cx="6407150" cy="425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0147" tIns="40074" rIns="80147" bIns="40074">
            <a:spAutoFit/>
          </a:bodyPr>
          <a:lstStyle>
            <a:lvl1pPr defTabSz="871538">
              <a:spcBef>
                <a:spcPct val="20000"/>
              </a:spcBef>
              <a:buChar char="•"/>
              <a:defRPr sz="3200">
                <a:solidFill>
                  <a:schemeClr val="tx1"/>
                </a:solidFill>
                <a:latin typeface="Times New Roman" panose="02020603050405020304" pitchFamily="18" charset="0"/>
              </a:defRPr>
            </a:lvl1pPr>
            <a:lvl2pPr marL="742950" indent="-285750" defTabSz="871538">
              <a:spcBef>
                <a:spcPct val="20000"/>
              </a:spcBef>
              <a:buChar char="–"/>
              <a:defRPr sz="2800">
                <a:solidFill>
                  <a:schemeClr val="tx1"/>
                </a:solidFill>
                <a:latin typeface="Times New Roman" panose="02020603050405020304" pitchFamily="18" charset="0"/>
              </a:defRPr>
            </a:lvl2pPr>
            <a:lvl3pPr marL="1143000" indent="-228600" defTabSz="871538">
              <a:spcBef>
                <a:spcPct val="20000"/>
              </a:spcBef>
              <a:buChar char="•"/>
              <a:defRPr sz="2400">
                <a:solidFill>
                  <a:schemeClr val="tx1"/>
                </a:solidFill>
                <a:latin typeface="Times New Roman" panose="02020603050405020304" pitchFamily="18" charset="0"/>
              </a:defRPr>
            </a:lvl3pPr>
            <a:lvl4pPr marL="1600200" indent="-228600" defTabSz="871538">
              <a:spcBef>
                <a:spcPct val="20000"/>
              </a:spcBef>
              <a:buChar char="–"/>
              <a:defRPr sz="2000">
                <a:solidFill>
                  <a:schemeClr val="tx1"/>
                </a:solidFill>
                <a:latin typeface="Times New Roman" panose="02020603050405020304" pitchFamily="18" charset="0"/>
              </a:defRPr>
            </a:lvl4pPr>
            <a:lvl5pPr marL="2057400" indent="-228600" defTabSz="871538">
              <a:spcBef>
                <a:spcPct val="20000"/>
              </a:spcBef>
              <a:buChar char="»"/>
              <a:defRPr sz="2000">
                <a:solidFill>
                  <a:schemeClr val="tx1"/>
                </a:solidFill>
                <a:latin typeface="Times New Roman" panose="02020603050405020304" pitchFamily="18" charset="0"/>
              </a:defRPr>
            </a:lvl5pPr>
            <a:lvl6pPr marL="2514600" indent="-228600" defTabSz="871538"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defTabSz="871538"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defTabSz="871538"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defTabSz="871538"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eaLnBrk="1" hangingPunct="1">
              <a:lnSpc>
                <a:spcPct val="80000"/>
              </a:lnSpc>
              <a:spcBef>
                <a:spcPct val="0"/>
              </a:spcBef>
              <a:buFontTx/>
              <a:buNone/>
            </a:pPr>
            <a:r>
              <a:rPr lang="es-CL" altLang="es-PE" sz="2800" b="1">
                <a:solidFill>
                  <a:srgbClr val="005F87"/>
                </a:solidFill>
                <a:latin typeface="Arial Narrow" panose="020B0606020202030204" pitchFamily="34" charset="0"/>
              </a:rPr>
              <a:t>Caso Específico de las Energías Renovables</a:t>
            </a:r>
          </a:p>
        </p:txBody>
      </p:sp>
      <p:sp>
        <p:nvSpPr>
          <p:cNvPr id="4" name="Line 59"/>
          <p:cNvSpPr>
            <a:spLocks noChangeShapeType="1"/>
          </p:cNvSpPr>
          <p:nvPr/>
        </p:nvSpPr>
        <p:spPr bwMode="auto">
          <a:xfrm>
            <a:off x="1728788" y="4443413"/>
            <a:ext cx="4300537" cy="0"/>
          </a:xfrm>
          <a:prstGeom prst="line">
            <a:avLst/>
          </a:prstGeom>
          <a:noFill/>
          <a:ln w="12700">
            <a:solidFill>
              <a:srgbClr val="99CCFF"/>
            </a:solidFill>
            <a:prstDash val="lgDashDot"/>
            <a:round/>
            <a:headEnd/>
            <a:tailEnd/>
          </a:ln>
          <a:effectLst>
            <a:prstShdw prst="shdw17" dist="17961" dir="2700000">
              <a:srgbClr val="990000"/>
            </a:prstShdw>
          </a:effectLst>
          <a:extLst>
            <a:ext uri="{909E8E84-426E-40DD-AFC4-6F175D3DCCD1}">
              <a14:hiddenFill xmlns:a14="http://schemas.microsoft.com/office/drawing/2010/main">
                <a:noFill/>
              </a14:hiddenFill>
            </a:ext>
          </a:extLst>
        </p:spPr>
        <p:txBody>
          <a:bodyPr lIns="80147" tIns="40074" rIns="80147" bIns="40074"/>
          <a:lstStyle/>
          <a:p>
            <a:endParaRPr lang="es-PE"/>
          </a:p>
        </p:txBody>
      </p:sp>
      <p:sp>
        <p:nvSpPr>
          <p:cNvPr id="5" name="Rectangle 75"/>
          <p:cNvSpPr>
            <a:spLocks noChangeArrowheads="1"/>
          </p:cNvSpPr>
          <p:nvPr/>
        </p:nvSpPr>
        <p:spPr bwMode="auto">
          <a:xfrm>
            <a:off x="1700213" y="3159125"/>
            <a:ext cx="4365625" cy="1036638"/>
          </a:xfrm>
          <a:prstGeom prst="rect">
            <a:avLst/>
          </a:prstGeom>
          <a:solidFill>
            <a:srgbClr val="33CCCC"/>
          </a:solidFill>
          <a:ln>
            <a:noFill/>
          </a:ln>
          <a:effectLst>
            <a:prstShdw prst="shdw17" dist="17961" dir="2700000">
              <a:srgbClr val="1F7A7A"/>
            </a:prstShdw>
          </a:effectLst>
          <a:extLst>
            <a:ext uri="{91240B29-F687-4F45-9708-019B960494DF}">
              <a14:hiddenLine xmlns:a14="http://schemas.microsoft.com/office/drawing/2010/main" w="9525">
                <a:solidFill>
                  <a:srgbClr val="000000"/>
                </a:solidFill>
                <a:miter lim="800000"/>
                <a:headEnd/>
                <a:tailEnd/>
              </a14:hiddenLine>
            </a:ext>
          </a:extLst>
        </p:spPr>
        <p:txBody>
          <a:bodyPr wrap="none" lIns="80147" tIns="40074" rIns="80147" bIns="40074" anchor="ct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eaLnBrk="1" hangingPunct="1">
              <a:spcBef>
                <a:spcPct val="0"/>
              </a:spcBef>
              <a:buFontTx/>
              <a:buNone/>
            </a:pPr>
            <a:endParaRPr lang="es-PE" altLang="es-PE" sz="1600"/>
          </a:p>
        </p:txBody>
      </p:sp>
      <p:sp>
        <p:nvSpPr>
          <p:cNvPr id="6" name="Rectangle 77"/>
          <p:cNvSpPr>
            <a:spLocks noChangeArrowheads="1"/>
          </p:cNvSpPr>
          <p:nvPr/>
        </p:nvSpPr>
        <p:spPr bwMode="auto">
          <a:xfrm>
            <a:off x="1700213" y="3159125"/>
            <a:ext cx="4430712" cy="207963"/>
          </a:xfrm>
          <a:prstGeom prst="rect">
            <a:avLst/>
          </a:prstGeom>
          <a:solidFill>
            <a:schemeClr val="bg1"/>
          </a:solidFill>
          <a:ln w="0">
            <a:solidFill>
              <a:schemeClr val="bg1"/>
            </a:solidFill>
            <a:miter lim="800000"/>
            <a:headEnd/>
            <a:tailEnd/>
          </a:ln>
          <a:effectLst>
            <a:prstShdw prst="shdw17" dist="17961" dir="2700000">
              <a:schemeClr val="bg1">
                <a:gamma/>
                <a:shade val="60000"/>
                <a:invGamma/>
              </a:schemeClr>
            </a:prstShdw>
          </a:effectLst>
        </p:spPr>
        <p:txBody>
          <a:bodyPr wrap="none" lIns="80147" tIns="40074" rIns="80147" bIns="40074" anchor="ctr"/>
          <a:lstStyle/>
          <a:p>
            <a:pPr algn="ctr" eaLnBrk="1" hangingPunct="1">
              <a:defRPr/>
            </a:pPr>
            <a:endParaRPr lang="es-ES" sz="1600">
              <a:latin typeface="Arial" charset="0"/>
            </a:endParaRPr>
          </a:p>
        </p:txBody>
      </p:sp>
      <p:sp>
        <p:nvSpPr>
          <p:cNvPr id="7" name="Rectangle 73"/>
          <p:cNvSpPr>
            <a:spLocks noChangeArrowheads="1"/>
          </p:cNvSpPr>
          <p:nvPr/>
        </p:nvSpPr>
        <p:spPr bwMode="auto">
          <a:xfrm>
            <a:off x="1692275" y="4195763"/>
            <a:ext cx="4365625" cy="1452562"/>
          </a:xfrm>
          <a:prstGeom prst="rect">
            <a:avLst/>
          </a:prstGeom>
          <a:solidFill>
            <a:srgbClr val="CCFFCC"/>
          </a:solidFill>
          <a:ln>
            <a:noFill/>
          </a:ln>
          <a:effectLst>
            <a:prstShdw prst="shdw17" dist="17961" dir="2700000">
              <a:srgbClr val="7A997A"/>
            </a:prstShdw>
          </a:effectLst>
          <a:extLst>
            <a:ext uri="{91240B29-F687-4F45-9708-019B960494DF}">
              <a14:hiddenLine xmlns:a14="http://schemas.microsoft.com/office/drawing/2010/main" w="9525">
                <a:solidFill>
                  <a:srgbClr val="000000"/>
                </a:solidFill>
                <a:miter lim="800000"/>
                <a:headEnd/>
                <a:tailEnd/>
              </a14:hiddenLine>
            </a:ext>
          </a:extLst>
        </p:spPr>
        <p:txBody>
          <a:bodyPr wrap="none" lIns="80147" tIns="40074" rIns="80147" bIns="40074" anchor="ct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eaLnBrk="1" hangingPunct="1">
              <a:spcBef>
                <a:spcPct val="0"/>
              </a:spcBef>
              <a:buFontTx/>
              <a:buNone/>
            </a:pPr>
            <a:endParaRPr lang="es-PE" altLang="es-PE" sz="1600"/>
          </a:p>
        </p:txBody>
      </p:sp>
      <p:sp>
        <p:nvSpPr>
          <p:cNvPr id="8" name="Rectangle 76"/>
          <p:cNvSpPr>
            <a:spLocks noChangeArrowheads="1"/>
          </p:cNvSpPr>
          <p:nvPr/>
        </p:nvSpPr>
        <p:spPr bwMode="auto">
          <a:xfrm>
            <a:off x="5543550" y="3081338"/>
            <a:ext cx="587375" cy="2566987"/>
          </a:xfrm>
          <a:prstGeom prst="rect">
            <a:avLst/>
          </a:prstGeom>
          <a:solidFill>
            <a:schemeClr val="bg1"/>
          </a:solidFill>
          <a:ln w="0">
            <a:solidFill>
              <a:schemeClr val="bg1"/>
            </a:solidFill>
            <a:miter lim="800000"/>
            <a:headEnd/>
            <a:tailEnd/>
          </a:ln>
          <a:effectLst>
            <a:prstShdw prst="shdw17" dist="17961" dir="2700000">
              <a:schemeClr val="bg1">
                <a:gamma/>
                <a:shade val="60000"/>
                <a:invGamma/>
              </a:schemeClr>
            </a:prstShdw>
          </a:effectLst>
        </p:spPr>
        <p:txBody>
          <a:bodyPr wrap="none" lIns="80147" tIns="40074" rIns="80147" bIns="40074" anchor="ctr"/>
          <a:lstStyle/>
          <a:p>
            <a:pPr algn="ctr" eaLnBrk="1" hangingPunct="1">
              <a:defRPr/>
            </a:pPr>
            <a:endParaRPr lang="es-ES" sz="1600">
              <a:latin typeface="Arial" charset="0"/>
            </a:endParaRPr>
          </a:p>
        </p:txBody>
      </p:sp>
      <p:sp>
        <p:nvSpPr>
          <p:cNvPr id="9" name="Rectangle 78"/>
          <p:cNvSpPr>
            <a:spLocks noChangeArrowheads="1"/>
          </p:cNvSpPr>
          <p:nvPr/>
        </p:nvSpPr>
        <p:spPr bwMode="auto">
          <a:xfrm>
            <a:off x="6089650" y="4195763"/>
            <a:ext cx="822325" cy="1452562"/>
          </a:xfrm>
          <a:prstGeom prst="rect">
            <a:avLst/>
          </a:prstGeom>
          <a:solidFill>
            <a:srgbClr val="99FFCC"/>
          </a:solidFill>
          <a:ln>
            <a:noFill/>
          </a:ln>
          <a:effectLst>
            <a:prstShdw prst="shdw17" dist="17961" dir="2700000">
              <a:srgbClr val="7A997A"/>
            </a:prstShdw>
          </a:effectLst>
          <a:extLst>
            <a:ext uri="{91240B29-F687-4F45-9708-019B960494DF}">
              <a14:hiddenLine xmlns:a14="http://schemas.microsoft.com/office/drawing/2010/main" w="9525">
                <a:solidFill>
                  <a:srgbClr val="000000"/>
                </a:solidFill>
                <a:miter lim="800000"/>
                <a:headEnd/>
                <a:tailEnd/>
              </a14:hiddenLine>
            </a:ext>
          </a:extLst>
        </p:spPr>
        <p:txBody>
          <a:bodyPr wrap="none" lIns="80147" tIns="40074" rIns="80147" bIns="40074" anchor="ct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eaLnBrk="1" hangingPunct="1">
              <a:spcBef>
                <a:spcPct val="0"/>
              </a:spcBef>
              <a:buFontTx/>
              <a:buNone/>
            </a:pPr>
            <a:endParaRPr lang="es-PE" altLang="es-PE" sz="1600"/>
          </a:p>
        </p:txBody>
      </p:sp>
      <p:sp>
        <p:nvSpPr>
          <p:cNvPr id="10" name="9 Rectángulo"/>
          <p:cNvSpPr/>
          <p:nvPr/>
        </p:nvSpPr>
        <p:spPr>
          <a:xfrm>
            <a:off x="1141413" y="1319213"/>
            <a:ext cx="6781800" cy="1146175"/>
          </a:xfrm>
          <a:prstGeom prst="rect">
            <a:avLst/>
          </a:prstGeom>
        </p:spPr>
        <p:txBody>
          <a:bodyPr lIns="80147" tIns="40074" rIns="80147" bIns="40074">
            <a:spAutoFit/>
          </a:bodyPr>
          <a:lstStyle/>
          <a:p>
            <a:pPr algn="ctr" eaLnBrk="1" hangingPunct="1">
              <a:spcBef>
                <a:spcPts val="0"/>
              </a:spcBef>
              <a:spcAft>
                <a:spcPts val="1052"/>
              </a:spcAft>
              <a:defRPr/>
            </a:pPr>
            <a:r>
              <a:rPr lang="es-MX" sz="2000" u="sng" dirty="0">
                <a:solidFill>
                  <a:srgbClr val="0000FF"/>
                </a:solidFill>
                <a:effectLst>
                  <a:outerShdw blurRad="38100" dist="38100" dir="2700000" algn="tl">
                    <a:srgbClr val="C0C0C0"/>
                  </a:outerShdw>
                </a:effectLst>
                <a:latin typeface="Arial" charset="0"/>
              </a:rPr>
              <a:t>Subasta RER</a:t>
            </a:r>
            <a:endParaRPr lang="es-MX" sz="2000" dirty="0">
              <a:solidFill>
                <a:srgbClr val="0000FF"/>
              </a:solidFill>
              <a:effectLst>
                <a:outerShdw blurRad="38100" dist="38100" dir="2700000" algn="tl">
                  <a:srgbClr val="C0C0C0"/>
                </a:outerShdw>
              </a:effectLst>
              <a:latin typeface="Arial" charset="0"/>
            </a:endParaRPr>
          </a:p>
          <a:p>
            <a:pPr algn="ctr" eaLnBrk="1" hangingPunct="1">
              <a:spcBef>
                <a:spcPts val="0"/>
              </a:spcBef>
              <a:defRPr/>
            </a:pPr>
            <a:r>
              <a:rPr lang="es-MX" sz="2000" dirty="0">
                <a:solidFill>
                  <a:srgbClr val="0000FF"/>
                </a:solidFill>
                <a:effectLst>
                  <a:outerShdw blurRad="38100" dist="38100" dir="2700000" algn="tl">
                    <a:srgbClr val="C0C0C0"/>
                  </a:outerShdw>
                </a:effectLst>
                <a:latin typeface="Arial" charset="0"/>
              </a:rPr>
              <a:t>Remuneración de los Generadores </a:t>
            </a:r>
          </a:p>
          <a:p>
            <a:pPr algn="ctr" eaLnBrk="1" hangingPunct="1">
              <a:spcBef>
                <a:spcPts val="0"/>
              </a:spcBef>
              <a:defRPr/>
            </a:pPr>
            <a:r>
              <a:rPr lang="es-MX" sz="2000" dirty="0">
                <a:solidFill>
                  <a:srgbClr val="0000FF"/>
                </a:solidFill>
                <a:effectLst>
                  <a:outerShdw blurRad="38100" dist="38100" dir="2700000" algn="tl">
                    <a:srgbClr val="C0C0C0"/>
                  </a:outerShdw>
                </a:effectLst>
                <a:latin typeface="Arial" charset="0"/>
              </a:rPr>
              <a:t>con Recursos Energético Renovables</a:t>
            </a:r>
            <a:endParaRPr lang="es-ES" sz="2000" dirty="0">
              <a:solidFill>
                <a:srgbClr val="0000FF"/>
              </a:solidFill>
              <a:effectLst>
                <a:outerShdw blurRad="38100" dist="38100" dir="2700000" algn="tl">
                  <a:srgbClr val="C0C0C0"/>
                </a:outerShdw>
              </a:effectLst>
              <a:latin typeface="Arial" charset="0"/>
            </a:endParaRPr>
          </a:p>
        </p:txBody>
      </p:sp>
      <p:sp>
        <p:nvSpPr>
          <p:cNvPr id="11" name="Rectangle 78"/>
          <p:cNvSpPr>
            <a:spLocks noChangeArrowheads="1"/>
          </p:cNvSpPr>
          <p:nvPr/>
        </p:nvSpPr>
        <p:spPr bwMode="auto">
          <a:xfrm>
            <a:off x="5540375" y="4183063"/>
            <a:ext cx="549275" cy="1452562"/>
          </a:xfrm>
          <a:prstGeom prst="rect">
            <a:avLst/>
          </a:prstGeom>
          <a:solidFill>
            <a:srgbClr val="CCFFCC"/>
          </a:solidFill>
          <a:ln>
            <a:noFill/>
          </a:ln>
          <a:effectLst>
            <a:prstShdw prst="shdw17" dist="17961" dir="2700000">
              <a:srgbClr val="7A997A"/>
            </a:prstShdw>
          </a:effectLst>
          <a:extLst>
            <a:ext uri="{91240B29-F687-4F45-9708-019B960494DF}">
              <a14:hiddenLine xmlns:a14="http://schemas.microsoft.com/office/drawing/2010/main" w="9525">
                <a:solidFill>
                  <a:srgbClr val="000000"/>
                </a:solidFill>
                <a:miter lim="800000"/>
                <a:headEnd/>
                <a:tailEnd/>
              </a14:hiddenLine>
            </a:ext>
          </a:extLst>
        </p:spPr>
        <p:txBody>
          <a:bodyPr wrap="none" lIns="80147" tIns="40074" rIns="80147" bIns="40074" anchor="ct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eaLnBrk="1" hangingPunct="1">
              <a:spcBef>
                <a:spcPct val="0"/>
              </a:spcBef>
              <a:buFontTx/>
              <a:buNone/>
            </a:pPr>
            <a:endParaRPr lang="es-PE" altLang="es-PE" sz="1600"/>
          </a:p>
        </p:txBody>
      </p:sp>
      <p:sp>
        <p:nvSpPr>
          <p:cNvPr id="99340" name="Line 55"/>
          <p:cNvSpPr>
            <a:spLocks noChangeShapeType="1"/>
          </p:cNvSpPr>
          <p:nvPr/>
        </p:nvSpPr>
        <p:spPr bwMode="auto">
          <a:xfrm>
            <a:off x="1700213" y="5630863"/>
            <a:ext cx="6273800" cy="0"/>
          </a:xfrm>
          <a:prstGeom prst="line">
            <a:avLst/>
          </a:prstGeom>
          <a:noFill/>
          <a:ln w="25400">
            <a:solidFill>
              <a:srgbClr val="003366"/>
            </a:solidFill>
            <a:round/>
            <a:headEnd/>
            <a:tailEnd type="stealth" w="med" len="med"/>
          </a:ln>
          <a:effectLst>
            <a:prstShdw prst="shdw17" dist="17961" dir="2700000">
              <a:srgbClr val="001F3D"/>
            </a:prstShdw>
          </a:effectLst>
          <a:extLst>
            <a:ext uri="{909E8E84-426E-40DD-AFC4-6F175D3DCCD1}">
              <a14:hiddenFill xmlns:a14="http://schemas.microsoft.com/office/drawing/2010/main">
                <a:noFill/>
              </a14:hiddenFill>
            </a:ext>
          </a:extLst>
        </p:spPr>
        <p:txBody>
          <a:bodyPr lIns="80147" tIns="40074" rIns="80147" bIns="40074"/>
          <a:lstStyle/>
          <a:p>
            <a:endParaRPr lang="es-PE"/>
          </a:p>
        </p:txBody>
      </p:sp>
      <p:sp>
        <p:nvSpPr>
          <p:cNvPr id="13" name="Rectangle 80"/>
          <p:cNvSpPr>
            <a:spLocks noChangeArrowheads="1"/>
          </p:cNvSpPr>
          <p:nvPr/>
        </p:nvSpPr>
        <p:spPr bwMode="auto">
          <a:xfrm>
            <a:off x="1700213" y="3159125"/>
            <a:ext cx="4365625" cy="1036638"/>
          </a:xfrm>
          <a:prstGeom prst="rect">
            <a:avLst/>
          </a:prstGeom>
          <a:solidFill>
            <a:srgbClr val="33CCCC"/>
          </a:solidFill>
          <a:ln>
            <a:noFill/>
          </a:ln>
          <a:effectLst>
            <a:prstShdw prst="shdw17" dist="17961" dir="2700000">
              <a:srgbClr val="1F7A7A"/>
            </a:prstShdw>
          </a:effectLst>
          <a:extLst>
            <a:ext uri="{91240B29-F687-4F45-9708-019B960494DF}">
              <a14:hiddenLine xmlns:a14="http://schemas.microsoft.com/office/drawing/2010/main" w="9525">
                <a:solidFill>
                  <a:srgbClr val="000000"/>
                </a:solidFill>
                <a:miter lim="800000"/>
                <a:headEnd/>
                <a:tailEnd/>
              </a14:hiddenLine>
            </a:ext>
          </a:extLst>
        </p:spPr>
        <p:txBody>
          <a:bodyPr wrap="none" lIns="80147" tIns="40074" rIns="80147" bIns="40074" anchor="ct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eaLnBrk="1" hangingPunct="1">
              <a:spcBef>
                <a:spcPct val="0"/>
              </a:spcBef>
              <a:buFontTx/>
              <a:buNone/>
            </a:pPr>
            <a:endParaRPr lang="es-PE" altLang="es-PE" sz="1600"/>
          </a:p>
        </p:txBody>
      </p:sp>
      <p:sp>
        <p:nvSpPr>
          <p:cNvPr id="99342" name="Line 56"/>
          <p:cNvSpPr>
            <a:spLocks noChangeShapeType="1"/>
          </p:cNvSpPr>
          <p:nvPr/>
        </p:nvSpPr>
        <p:spPr bwMode="auto">
          <a:xfrm flipV="1">
            <a:off x="1700213" y="2606675"/>
            <a:ext cx="0" cy="3041650"/>
          </a:xfrm>
          <a:prstGeom prst="line">
            <a:avLst/>
          </a:prstGeom>
          <a:noFill/>
          <a:ln w="25400">
            <a:solidFill>
              <a:srgbClr val="003366"/>
            </a:solidFill>
            <a:round/>
            <a:headEnd/>
            <a:tailEnd type="stealth" w="med" len="med"/>
          </a:ln>
          <a:effectLst>
            <a:prstShdw prst="shdw17" dist="17961" dir="2700000">
              <a:srgbClr val="001F3D"/>
            </a:prstShdw>
          </a:effectLst>
          <a:extLst>
            <a:ext uri="{909E8E84-426E-40DD-AFC4-6F175D3DCCD1}">
              <a14:hiddenFill xmlns:a14="http://schemas.microsoft.com/office/drawing/2010/main">
                <a:noFill/>
              </a14:hiddenFill>
            </a:ext>
          </a:extLst>
        </p:spPr>
        <p:txBody>
          <a:bodyPr lIns="80147" tIns="40074" rIns="80147" bIns="40074"/>
          <a:lstStyle/>
          <a:p>
            <a:endParaRPr lang="es-PE"/>
          </a:p>
        </p:txBody>
      </p:sp>
      <p:sp>
        <p:nvSpPr>
          <p:cNvPr id="15" name="Line 57"/>
          <p:cNvSpPr>
            <a:spLocks noChangeShapeType="1"/>
          </p:cNvSpPr>
          <p:nvPr/>
        </p:nvSpPr>
        <p:spPr bwMode="auto">
          <a:xfrm>
            <a:off x="1700213" y="3159125"/>
            <a:ext cx="4365625" cy="0"/>
          </a:xfrm>
          <a:prstGeom prst="line">
            <a:avLst/>
          </a:prstGeom>
          <a:noFill/>
          <a:ln w="25400">
            <a:solidFill>
              <a:srgbClr val="339966"/>
            </a:solidFill>
            <a:round/>
            <a:headEnd/>
            <a:tailEnd/>
          </a:ln>
          <a:effectLst>
            <a:prstShdw prst="shdw17" dist="17961" dir="2700000">
              <a:srgbClr val="1F5C3D"/>
            </a:prstShdw>
          </a:effectLst>
          <a:extLst>
            <a:ext uri="{909E8E84-426E-40DD-AFC4-6F175D3DCCD1}">
              <a14:hiddenFill xmlns:a14="http://schemas.microsoft.com/office/drawing/2010/main">
                <a:noFill/>
              </a14:hiddenFill>
            </a:ext>
          </a:extLst>
        </p:spPr>
        <p:txBody>
          <a:bodyPr lIns="80147" tIns="40074" rIns="80147" bIns="40074"/>
          <a:lstStyle/>
          <a:p>
            <a:endParaRPr lang="es-PE"/>
          </a:p>
        </p:txBody>
      </p:sp>
      <p:sp>
        <p:nvSpPr>
          <p:cNvPr id="16" name="Line 59"/>
          <p:cNvSpPr>
            <a:spLocks noChangeShapeType="1"/>
          </p:cNvSpPr>
          <p:nvPr/>
        </p:nvSpPr>
        <p:spPr bwMode="auto">
          <a:xfrm>
            <a:off x="1700213" y="4195763"/>
            <a:ext cx="4300537" cy="0"/>
          </a:xfrm>
          <a:prstGeom prst="line">
            <a:avLst/>
          </a:prstGeom>
          <a:noFill/>
          <a:ln w="19050">
            <a:solidFill>
              <a:srgbClr val="FF0000"/>
            </a:solidFill>
            <a:prstDash val="lgDashDot"/>
            <a:round/>
            <a:headEnd/>
            <a:tailEnd/>
          </a:ln>
          <a:effectLst>
            <a:prstShdw prst="shdw17" dist="17961" dir="2700000">
              <a:srgbClr val="990000"/>
            </a:prstShdw>
          </a:effectLst>
          <a:extLst>
            <a:ext uri="{909E8E84-426E-40DD-AFC4-6F175D3DCCD1}">
              <a14:hiddenFill xmlns:a14="http://schemas.microsoft.com/office/drawing/2010/main">
                <a:noFill/>
              </a14:hiddenFill>
            </a:ext>
          </a:extLst>
        </p:spPr>
        <p:txBody>
          <a:bodyPr lIns="80147" tIns="40074" rIns="80147" bIns="40074"/>
          <a:lstStyle/>
          <a:p>
            <a:endParaRPr lang="es-PE"/>
          </a:p>
        </p:txBody>
      </p:sp>
      <p:sp>
        <p:nvSpPr>
          <p:cNvPr id="17" name="Line 60"/>
          <p:cNvSpPr>
            <a:spLocks noChangeShapeType="1"/>
          </p:cNvSpPr>
          <p:nvPr/>
        </p:nvSpPr>
        <p:spPr bwMode="auto">
          <a:xfrm>
            <a:off x="5543550" y="3159125"/>
            <a:ext cx="0" cy="2489200"/>
          </a:xfrm>
          <a:prstGeom prst="line">
            <a:avLst/>
          </a:prstGeom>
          <a:noFill/>
          <a:ln w="19050">
            <a:solidFill>
              <a:srgbClr val="339966"/>
            </a:solidFill>
            <a:prstDash val="lgDashDot"/>
            <a:round/>
            <a:headEnd/>
            <a:tailEnd/>
          </a:ln>
          <a:effectLst>
            <a:prstShdw prst="shdw17" dist="17961" dir="2700000">
              <a:srgbClr val="1F5C3D"/>
            </a:prstShdw>
          </a:effectLst>
          <a:extLst>
            <a:ext uri="{909E8E84-426E-40DD-AFC4-6F175D3DCCD1}">
              <a14:hiddenFill xmlns:a14="http://schemas.microsoft.com/office/drawing/2010/main">
                <a:noFill/>
              </a14:hiddenFill>
            </a:ext>
          </a:extLst>
        </p:spPr>
        <p:txBody>
          <a:bodyPr lIns="80147" tIns="40074" rIns="80147" bIns="40074"/>
          <a:lstStyle/>
          <a:p>
            <a:endParaRPr lang="es-PE"/>
          </a:p>
        </p:txBody>
      </p:sp>
      <p:sp>
        <p:nvSpPr>
          <p:cNvPr id="18" name="Line 61"/>
          <p:cNvSpPr>
            <a:spLocks noChangeShapeType="1"/>
          </p:cNvSpPr>
          <p:nvPr/>
        </p:nvSpPr>
        <p:spPr bwMode="auto">
          <a:xfrm>
            <a:off x="6911975" y="4195763"/>
            <a:ext cx="0" cy="1452562"/>
          </a:xfrm>
          <a:prstGeom prst="line">
            <a:avLst/>
          </a:prstGeom>
          <a:noFill/>
          <a:ln w="19050">
            <a:solidFill>
              <a:srgbClr val="339966"/>
            </a:solidFill>
            <a:prstDash val="lgDashDot"/>
            <a:round/>
            <a:headEnd/>
            <a:tailEnd/>
          </a:ln>
          <a:effectLst>
            <a:prstShdw prst="shdw17" dist="17961" dir="2700000">
              <a:srgbClr val="1F5C3D"/>
            </a:prstShdw>
          </a:effectLst>
          <a:extLst>
            <a:ext uri="{909E8E84-426E-40DD-AFC4-6F175D3DCCD1}">
              <a14:hiddenFill xmlns:a14="http://schemas.microsoft.com/office/drawing/2010/main">
                <a:noFill/>
              </a14:hiddenFill>
            </a:ext>
          </a:extLst>
        </p:spPr>
        <p:txBody>
          <a:bodyPr lIns="80147" tIns="40074" rIns="80147" bIns="40074"/>
          <a:lstStyle/>
          <a:p>
            <a:endParaRPr lang="es-PE"/>
          </a:p>
        </p:txBody>
      </p:sp>
      <p:sp>
        <p:nvSpPr>
          <p:cNvPr id="19" name="Line 63"/>
          <p:cNvSpPr>
            <a:spLocks noChangeShapeType="1"/>
          </p:cNvSpPr>
          <p:nvPr/>
        </p:nvSpPr>
        <p:spPr bwMode="auto">
          <a:xfrm>
            <a:off x="1700213" y="3367088"/>
            <a:ext cx="4365625" cy="0"/>
          </a:xfrm>
          <a:prstGeom prst="line">
            <a:avLst/>
          </a:prstGeom>
          <a:noFill/>
          <a:ln w="19050">
            <a:solidFill>
              <a:srgbClr val="339966"/>
            </a:solidFill>
            <a:prstDash val="lgDashDot"/>
            <a:round/>
            <a:headEnd/>
            <a:tailEnd/>
          </a:ln>
          <a:effectLst>
            <a:prstShdw prst="shdw17" dist="17961" dir="2700000">
              <a:srgbClr val="1F5C3D"/>
            </a:prstShdw>
          </a:effectLst>
          <a:extLst>
            <a:ext uri="{909E8E84-426E-40DD-AFC4-6F175D3DCCD1}">
              <a14:hiddenFill xmlns:a14="http://schemas.microsoft.com/office/drawing/2010/main">
                <a:noFill/>
              </a14:hiddenFill>
            </a:ext>
          </a:extLst>
        </p:spPr>
        <p:txBody>
          <a:bodyPr lIns="80147" tIns="40074" rIns="80147" bIns="40074"/>
          <a:lstStyle/>
          <a:p>
            <a:endParaRPr lang="es-PE"/>
          </a:p>
        </p:txBody>
      </p:sp>
      <p:sp>
        <p:nvSpPr>
          <p:cNvPr id="20" name="Text Box 65"/>
          <p:cNvSpPr txBox="1">
            <a:spLocks noChangeArrowheads="1"/>
          </p:cNvSpPr>
          <p:nvPr/>
        </p:nvSpPr>
        <p:spPr bwMode="auto">
          <a:xfrm>
            <a:off x="6651625" y="5710238"/>
            <a:ext cx="455613" cy="265112"/>
          </a:xfrm>
          <a:prstGeom prst="rect">
            <a:avLst/>
          </a:prstGeom>
          <a:noFill/>
          <a:ln w="3175">
            <a:solidFill>
              <a:srgbClr val="DADDD3"/>
            </a:solidFill>
            <a:miter lim="800000"/>
            <a:headEnd/>
            <a:tailEnd/>
          </a:ln>
          <a:effectLst>
            <a:prstShdw prst="shdw17" dist="17961" dir="2700000">
              <a:srgbClr val="83857F"/>
            </a:prstShdw>
          </a:effectLst>
          <a:extLst>
            <a:ext uri="{909E8E84-426E-40DD-AFC4-6F175D3DCCD1}">
              <a14:hiddenFill xmlns:a14="http://schemas.microsoft.com/office/drawing/2010/main">
                <a:solidFill>
                  <a:srgbClr val="FFFFFF"/>
                </a:solidFill>
              </a14:hiddenFill>
            </a:ext>
          </a:extLst>
        </p:spPr>
        <p:txBody>
          <a:bodyPr lIns="80147" tIns="40074" rIns="80147" bIns="40074">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eaLnBrk="1" hangingPunct="1">
              <a:spcBef>
                <a:spcPct val="50000"/>
              </a:spcBef>
              <a:buFontTx/>
              <a:buNone/>
            </a:pPr>
            <a:r>
              <a:rPr lang="es-MX" altLang="es-PE" sz="1200" b="1">
                <a:solidFill>
                  <a:srgbClr val="339933"/>
                </a:solidFill>
                <a:cs typeface="Arial" panose="020B0604020202020204" pitchFamily="34" charset="0"/>
              </a:rPr>
              <a:t>EI.e</a:t>
            </a:r>
            <a:endParaRPr lang="es-ES" altLang="es-PE" sz="1200" b="1">
              <a:solidFill>
                <a:srgbClr val="339933"/>
              </a:solidFill>
              <a:cs typeface="Arial" panose="020B0604020202020204" pitchFamily="34" charset="0"/>
            </a:endParaRPr>
          </a:p>
        </p:txBody>
      </p:sp>
      <p:sp>
        <p:nvSpPr>
          <p:cNvPr id="21" name="Text Box 66"/>
          <p:cNvSpPr txBox="1">
            <a:spLocks noChangeArrowheads="1"/>
          </p:cNvSpPr>
          <p:nvPr/>
        </p:nvSpPr>
        <p:spPr bwMode="auto">
          <a:xfrm>
            <a:off x="5870575" y="5699125"/>
            <a:ext cx="520700" cy="388938"/>
          </a:xfrm>
          <a:prstGeom prst="rect">
            <a:avLst/>
          </a:prstGeom>
          <a:noFill/>
          <a:ln w="3175">
            <a:solidFill>
              <a:srgbClr val="DADDD3"/>
            </a:solidFill>
            <a:miter lim="800000"/>
            <a:headEnd/>
            <a:tailEnd/>
          </a:ln>
          <a:effectLst>
            <a:prstShdw prst="shdw17" dist="17961" dir="2700000">
              <a:srgbClr val="83857F"/>
            </a:prstShdw>
          </a:effectLst>
          <a:extLst>
            <a:ext uri="{909E8E84-426E-40DD-AFC4-6F175D3DCCD1}">
              <a14:hiddenFill xmlns:a14="http://schemas.microsoft.com/office/drawing/2010/main">
                <a:solidFill>
                  <a:srgbClr val="FFFFFF"/>
                </a:solidFill>
              </a14:hiddenFill>
            </a:ext>
          </a:extLst>
        </p:spPr>
        <p:txBody>
          <a:bodyPr lIns="80147" tIns="40074" rIns="80147" bIns="40074">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eaLnBrk="1" hangingPunct="1">
              <a:spcBef>
                <a:spcPct val="50000"/>
              </a:spcBef>
              <a:buFontTx/>
              <a:buNone/>
            </a:pPr>
            <a:r>
              <a:rPr lang="es-MX" altLang="es-PE" sz="2000" b="1">
                <a:solidFill>
                  <a:srgbClr val="339933"/>
                </a:solidFill>
                <a:cs typeface="Arial" panose="020B0604020202020204" pitchFamily="34" charset="0"/>
              </a:rPr>
              <a:t>EA</a:t>
            </a:r>
            <a:endParaRPr lang="es-ES" altLang="es-PE" sz="2000" b="1">
              <a:solidFill>
                <a:srgbClr val="339933"/>
              </a:solidFill>
              <a:cs typeface="Arial" panose="020B0604020202020204" pitchFamily="34" charset="0"/>
            </a:endParaRPr>
          </a:p>
        </p:txBody>
      </p:sp>
      <p:sp>
        <p:nvSpPr>
          <p:cNvPr id="22" name="Text Box 68"/>
          <p:cNvSpPr txBox="1">
            <a:spLocks noChangeArrowheads="1"/>
          </p:cNvSpPr>
          <p:nvPr/>
        </p:nvSpPr>
        <p:spPr bwMode="auto">
          <a:xfrm>
            <a:off x="5283200" y="5699125"/>
            <a:ext cx="455613" cy="266700"/>
          </a:xfrm>
          <a:prstGeom prst="rect">
            <a:avLst/>
          </a:prstGeom>
          <a:noFill/>
          <a:ln w="3175">
            <a:solidFill>
              <a:srgbClr val="DADDD3"/>
            </a:solidFill>
            <a:miter lim="800000"/>
            <a:headEnd/>
            <a:tailEnd/>
          </a:ln>
          <a:effectLst>
            <a:prstShdw prst="shdw17" dist="17961" dir="2700000">
              <a:srgbClr val="83857F"/>
            </a:prstShdw>
          </a:effectLst>
          <a:extLst>
            <a:ext uri="{909E8E84-426E-40DD-AFC4-6F175D3DCCD1}">
              <a14:hiddenFill xmlns:a14="http://schemas.microsoft.com/office/drawing/2010/main">
                <a:solidFill>
                  <a:srgbClr val="FFFFFF"/>
                </a:solidFill>
              </a14:hiddenFill>
            </a:ext>
          </a:extLst>
        </p:spPr>
        <p:txBody>
          <a:bodyPr lIns="80147" tIns="40074" rIns="80147" bIns="40074">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eaLnBrk="1" hangingPunct="1">
              <a:spcBef>
                <a:spcPct val="50000"/>
              </a:spcBef>
              <a:buFontTx/>
              <a:buNone/>
            </a:pPr>
            <a:r>
              <a:rPr lang="es-MX" altLang="es-PE" sz="1200" b="1">
                <a:solidFill>
                  <a:srgbClr val="339933"/>
                </a:solidFill>
                <a:cs typeface="Arial" panose="020B0604020202020204" pitchFamily="34" charset="0"/>
              </a:rPr>
              <a:t>EI.d</a:t>
            </a:r>
            <a:endParaRPr lang="es-ES" altLang="es-PE" sz="1200" b="1">
              <a:solidFill>
                <a:srgbClr val="339933"/>
              </a:solidFill>
              <a:cs typeface="Arial" panose="020B0604020202020204" pitchFamily="34" charset="0"/>
            </a:endParaRPr>
          </a:p>
        </p:txBody>
      </p:sp>
      <p:sp>
        <p:nvSpPr>
          <p:cNvPr id="23" name="Text Box 69"/>
          <p:cNvSpPr txBox="1">
            <a:spLocks noChangeArrowheads="1"/>
          </p:cNvSpPr>
          <p:nvPr/>
        </p:nvSpPr>
        <p:spPr bwMode="auto">
          <a:xfrm>
            <a:off x="852488" y="3998913"/>
            <a:ext cx="717550" cy="388937"/>
          </a:xfrm>
          <a:prstGeom prst="rect">
            <a:avLst/>
          </a:prstGeom>
          <a:noFill/>
          <a:ln w="3175">
            <a:solidFill>
              <a:srgbClr val="DADDD3"/>
            </a:solidFill>
            <a:miter lim="800000"/>
            <a:headEnd/>
            <a:tailEnd/>
          </a:ln>
          <a:effectLst>
            <a:prstShdw prst="shdw17" dist="17961" dir="2700000">
              <a:srgbClr val="83857F"/>
            </a:prstShdw>
          </a:effectLst>
          <a:extLst>
            <a:ext uri="{909E8E84-426E-40DD-AFC4-6F175D3DCCD1}">
              <a14:hiddenFill xmlns:a14="http://schemas.microsoft.com/office/drawing/2010/main">
                <a:solidFill>
                  <a:srgbClr val="FFFFFF"/>
                </a:solidFill>
              </a14:hiddenFill>
            </a:ext>
          </a:extLst>
        </p:spPr>
        <p:txBody>
          <a:bodyPr lIns="80147" tIns="40074" rIns="80147" bIns="40074">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eaLnBrk="1" hangingPunct="1">
              <a:spcBef>
                <a:spcPct val="50000"/>
              </a:spcBef>
              <a:buFontTx/>
              <a:buNone/>
            </a:pPr>
            <a:r>
              <a:rPr lang="es-MX" altLang="es-PE" sz="2000" b="1">
                <a:solidFill>
                  <a:srgbClr val="FF0000"/>
                </a:solidFill>
                <a:cs typeface="Arial" panose="020B0604020202020204" pitchFamily="34" charset="0"/>
              </a:rPr>
              <a:t>CMg</a:t>
            </a:r>
            <a:endParaRPr lang="es-ES" altLang="es-PE" sz="2000" b="1">
              <a:solidFill>
                <a:srgbClr val="FF0000"/>
              </a:solidFill>
              <a:cs typeface="Arial" panose="020B0604020202020204" pitchFamily="34" charset="0"/>
            </a:endParaRPr>
          </a:p>
        </p:txBody>
      </p:sp>
      <p:sp>
        <p:nvSpPr>
          <p:cNvPr id="24" name="Text Box 70"/>
          <p:cNvSpPr txBox="1">
            <a:spLocks noChangeArrowheads="1"/>
          </p:cNvSpPr>
          <p:nvPr/>
        </p:nvSpPr>
        <p:spPr bwMode="auto">
          <a:xfrm>
            <a:off x="852488" y="2962275"/>
            <a:ext cx="717550" cy="388938"/>
          </a:xfrm>
          <a:prstGeom prst="rect">
            <a:avLst/>
          </a:prstGeom>
          <a:noFill/>
          <a:ln w="3175">
            <a:solidFill>
              <a:srgbClr val="DADDD3"/>
            </a:solidFill>
            <a:miter lim="800000"/>
            <a:headEnd/>
            <a:tailEnd/>
          </a:ln>
          <a:effectLst>
            <a:prstShdw prst="shdw17" dist="17961" dir="2700000">
              <a:srgbClr val="83857F"/>
            </a:prstShdw>
          </a:effectLst>
          <a:extLst>
            <a:ext uri="{909E8E84-426E-40DD-AFC4-6F175D3DCCD1}">
              <a14:hiddenFill xmlns:a14="http://schemas.microsoft.com/office/drawing/2010/main">
                <a:solidFill>
                  <a:srgbClr val="FFFFFF"/>
                </a:solidFill>
              </a14:hiddenFill>
            </a:ext>
          </a:extLst>
        </p:spPr>
        <p:txBody>
          <a:bodyPr lIns="80147" tIns="40074" rIns="80147" bIns="40074">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eaLnBrk="1" hangingPunct="1">
              <a:spcBef>
                <a:spcPct val="50000"/>
              </a:spcBef>
              <a:buFontTx/>
              <a:buNone/>
            </a:pPr>
            <a:r>
              <a:rPr lang="es-MX" altLang="es-PE" sz="2000" b="1">
                <a:solidFill>
                  <a:srgbClr val="339933"/>
                </a:solidFill>
                <a:cs typeface="Arial" panose="020B0604020202020204" pitchFamily="34" charset="0"/>
              </a:rPr>
              <a:t>TA</a:t>
            </a:r>
            <a:endParaRPr lang="es-ES" altLang="es-PE" sz="2000" b="1">
              <a:solidFill>
                <a:srgbClr val="339933"/>
              </a:solidFill>
              <a:cs typeface="Arial" panose="020B0604020202020204" pitchFamily="34" charset="0"/>
            </a:endParaRPr>
          </a:p>
        </p:txBody>
      </p:sp>
      <p:sp>
        <p:nvSpPr>
          <p:cNvPr id="25" name="Text Box 71"/>
          <p:cNvSpPr txBox="1">
            <a:spLocks noChangeArrowheads="1"/>
          </p:cNvSpPr>
          <p:nvPr/>
        </p:nvSpPr>
        <p:spPr bwMode="auto">
          <a:xfrm>
            <a:off x="1700213" y="2551113"/>
            <a:ext cx="1173162" cy="357187"/>
          </a:xfrm>
          <a:prstGeom prst="rect">
            <a:avLst/>
          </a:prstGeom>
          <a:noFill/>
          <a:ln w="3175">
            <a:noFill/>
            <a:miter lim="800000"/>
            <a:headEnd/>
            <a:tailEnd/>
          </a:ln>
          <a:effectLst>
            <a:prstShdw prst="shdw17" dist="17961" dir="2700000">
              <a:schemeClr val="accent1">
                <a:gamma/>
                <a:shade val="60000"/>
                <a:invGamma/>
              </a:schemeClr>
            </a:prstShdw>
          </a:effectLst>
        </p:spPr>
        <p:txBody>
          <a:bodyPr lIns="80147" tIns="40074" rIns="80147" bIns="40074">
            <a:spAutoFit/>
          </a:bodyPr>
          <a:lstStyle/>
          <a:p>
            <a:pPr algn="ctr" eaLnBrk="1" hangingPunct="1">
              <a:spcBef>
                <a:spcPct val="50000"/>
              </a:spcBef>
              <a:defRPr/>
            </a:pPr>
            <a:r>
              <a:rPr lang="es-MX" sz="1800" dirty="0">
                <a:solidFill>
                  <a:srgbClr val="003366"/>
                </a:solidFill>
              </a:rPr>
              <a:t>US$/</a:t>
            </a:r>
            <a:r>
              <a:rPr lang="es-MX" sz="1800" dirty="0" err="1">
                <a:solidFill>
                  <a:srgbClr val="003366"/>
                </a:solidFill>
              </a:rPr>
              <a:t>MWh</a:t>
            </a:r>
            <a:endParaRPr lang="es-ES" sz="1800" dirty="0">
              <a:solidFill>
                <a:srgbClr val="003366"/>
              </a:solidFill>
            </a:endParaRPr>
          </a:p>
        </p:txBody>
      </p:sp>
      <p:sp>
        <p:nvSpPr>
          <p:cNvPr id="26" name="Text Box 72"/>
          <p:cNvSpPr txBox="1">
            <a:spLocks noChangeArrowheads="1"/>
          </p:cNvSpPr>
          <p:nvPr/>
        </p:nvSpPr>
        <p:spPr bwMode="auto">
          <a:xfrm>
            <a:off x="7304088" y="5253038"/>
            <a:ext cx="715962" cy="358775"/>
          </a:xfrm>
          <a:prstGeom prst="rect">
            <a:avLst/>
          </a:prstGeom>
          <a:noFill/>
          <a:ln w="3175">
            <a:noFill/>
            <a:miter lim="800000"/>
            <a:headEnd/>
            <a:tailEnd/>
          </a:ln>
          <a:effectLst>
            <a:prstShdw prst="shdw17" dist="17961" dir="2700000">
              <a:schemeClr val="accent1">
                <a:gamma/>
                <a:shade val="60000"/>
                <a:invGamma/>
              </a:schemeClr>
            </a:prstShdw>
          </a:effectLst>
        </p:spPr>
        <p:txBody>
          <a:bodyPr lIns="80147" tIns="40074" rIns="80147" bIns="40074">
            <a:spAutoFit/>
          </a:bodyPr>
          <a:lstStyle/>
          <a:p>
            <a:pPr algn="ctr" eaLnBrk="1" hangingPunct="1">
              <a:spcBef>
                <a:spcPct val="50000"/>
              </a:spcBef>
              <a:defRPr/>
            </a:pPr>
            <a:r>
              <a:rPr lang="es-MX" sz="1800" dirty="0" err="1">
                <a:solidFill>
                  <a:srgbClr val="003366"/>
                </a:solidFill>
              </a:rPr>
              <a:t>MWh</a:t>
            </a:r>
            <a:endParaRPr lang="es-ES" sz="1800" dirty="0">
              <a:solidFill>
                <a:srgbClr val="003366"/>
              </a:solidFill>
            </a:endParaRPr>
          </a:p>
        </p:txBody>
      </p:sp>
      <p:sp>
        <p:nvSpPr>
          <p:cNvPr id="27" name="Line 62"/>
          <p:cNvSpPr>
            <a:spLocks noChangeShapeType="1"/>
          </p:cNvSpPr>
          <p:nvPr/>
        </p:nvSpPr>
        <p:spPr bwMode="auto">
          <a:xfrm>
            <a:off x="6065838" y="4195763"/>
            <a:ext cx="846137" cy="0"/>
          </a:xfrm>
          <a:prstGeom prst="line">
            <a:avLst/>
          </a:prstGeom>
          <a:noFill/>
          <a:ln w="19050">
            <a:solidFill>
              <a:srgbClr val="FF0000"/>
            </a:solidFill>
            <a:prstDash val="lgDashDot"/>
            <a:round/>
            <a:headEnd/>
            <a:tailEnd/>
          </a:ln>
          <a:effectLst>
            <a:prstShdw prst="shdw17" dist="17961" dir="2700000">
              <a:srgbClr val="990000"/>
            </a:prstShdw>
          </a:effectLst>
          <a:extLst>
            <a:ext uri="{909E8E84-426E-40DD-AFC4-6F175D3DCCD1}">
              <a14:hiddenFill xmlns:a14="http://schemas.microsoft.com/office/drawing/2010/main">
                <a:noFill/>
              </a14:hiddenFill>
            </a:ext>
          </a:extLst>
        </p:spPr>
        <p:txBody>
          <a:bodyPr lIns="80147" tIns="40074" rIns="80147" bIns="40074"/>
          <a:lstStyle/>
          <a:p>
            <a:endParaRPr lang="es-PE"/>
          </a:p>
        </p:txBody>
      </p:sp>
      <p:sp>
        <p:nvSpPr>
          <p:cNvPr id="28" name="Text Box 81"/>
          <p:cNvSpPr txBox="1">
            <a:spLocks noChangeArrowheads="1"/>
          </p:cNvSpPr>
          <p:nvPr/>
        </p:nvSpPr>
        <p:spPr bwMode="auto">
          <a:xfrm>
            <a:off x="1960563" y="4611688"/>
            <a:ext cx="3452812" cy="581025"/>
          </a:xfrm>
          <a:prstGeom prst="rect">
            <a:avLst/>
          </a:prstGeom>
          <a:noFill/>
          <a:ln w="9525">
            <a:noFill/>
            <a:miter lim="800000"/>
            <a:headEnd/>
            <a:tailEnd/>
          </a:ln>
          <a:effectLst>
            <a:prstShdw prst="shdw17" dist="17961" dir="2700000">
              <a:schemeClr val="accent1">
                <a:gamma/>
                <a:shade val="60000"/>
                <a:invGamma/>
              </a:schemeClr>
            </a:prstShdw>
          </a:effectLst>
        </p:spPr>
        <p:txBody>
          <a:bodyPr lIns="80147" tIns="40074" rIns="80147" bIns="40074">
            <a:spAutoFit/>
          </a:bodyPr>
          <a:lstStyle/>
          <a:p>
            <a:pPr algn="ctr" eaLnBrk="1" hangingPunct="1">
              <a:spcBef>
                <a:spcPct val="50000"/>
              </a:spcBef>
              <a:defRPr/>
            </a:pPr>
            <a:r>
              <a:rPr lang="es-MX" sz="1600">
                <a:solidFill>
                  <a:srgbClr val="003366"/>
                </a:solidFill>
                <a:latin typeface="Arial" charset="0"/>
              </a:rPr>
              <a:t>Ingreso en Mercado de Corto Plazo</a:t>
            </a:r>
          </a:p>
          <a:p>
            <a:pPr algn="ctr" eaLnBrk="1" hangingPunct="1">
              <a:spcBef>
                <a:spcPct val="50000"/>
              </a:spcBef>
              <a:defRPr/>
            </a:pPr>
            <a:r>
              <a:rPr lang="es-MX" sz="1100">
                <a:solidFill>
                  <a:srgbClr val="003366"/>
                </a:solidFill>
                <a:latin typeface="Arial" charset="0"/>
              </a:rPr>
              <a:t>(incluye Ingreso por Potencia, según sea en caso)</a:t>
            </a:r>
            <a:endParaRPr lang="es-ES" sz="1100">
              <a:solidFill>
                <a:srgbClr val="003366"/>
              </a:solidFill>
              <a:latin typeface="Arial" charset="0"/>
            </a:endParaRPr>
          </a:p>
        </p:txBody>
      </p:sp>
      <p:sp>
        <p:nvSpPr>
          <p:cNvPr id="29" name="Text Box 82"/>
          <p:cNvSpPr txBox="1">
            <a:spLocks noChangeArrowheads="1"/>
          </p:cNvSpPr>
          <p:nvPr/>
        </p:nvSpPr>
        <p:spPr bwMode="auto">
          <a:xfrm>
            <a:off x="1960563" y="3517900"/>
            <a:ext cx="3452812" cy="333375"/>
          </a:xfrm>
          <a:prstGeom prst="rect">
            <a:avLst/>
          </a:prstGeom>
          <a:noFill/>
          <a:ln w="9525">
            <a:noFill/>
            <a:miter lim="800000"/>
            <a:headEnd/>
            <a:tailEnd/>
          </a:ln>
          <a:effectLst>
            <a:prstShdw prst="shdw17" dist="17961" dir="2700000">
              <a:schemeClr val="accent1">
                <a:gamma/>
                <a:shade val="60000"/>
                <a:invGamma/>
              </a:schemeClr>
            </a:prstShdw>
          </a:effectLst>
        </p:spPr>
        <p:txBody>
          <a:bodyPr lIns="80147" tIns="40074" rIns="80147" bIns="40074">
            <a:spAutoFit/>
          </a:bodyPr>
          <a:lstStyle/>
          <a:p>
            <a:pPr algn="ctr" eaLnBrk="1" hangingPunct="1">
              <a:spcBef>
                <a:spcPct val="50000"/>
              </a:spcBef>
              <a:defRPr/>
            </a:pPr>
            <a:r>
              <a:rPr lang="es-MX" sz="1600" dirty="0">
                <a:solidFill>
                  <a:srgbClr val="003366"/>
                </a:solidFill>
                <a:latin typeface="Arial" charset="0"/>
              </a:rPr>
              <a:t>Ingreso por Prima</a:t>
            </a:r>
            <a:endParaRPr lang="es-ES" sz="1100" dirty="0">
              <a:solidFill>
                <a:srgbClr val="003366"/>
              </a:solidFill>
              <a:latin typeface="Arial" charset="0"/>
            </a:endParaRPr>
          </a:p>
        </p:txBody>
      </p:sp>
      <p:sp>
        <p:nvSpPr>
          <p:cNvPr id="30" name="Text Box 72"/>
          <p:cNvSpPr txBox="1">
            <a:spLocks noChangeArrowheads="1"/>
          </p:cNvSpPr>
          <p:nvPr/>
        </p:nvSpPr>
        <p:spPr bwMode="auto">
          <a:xfrm>
            <a:off x="1325563" y="5641975"/>
            <a:ext cx="715962" cy="450850"/>
          </a:xfrm>
          <a:prstGeom prst="rect">
            <a:avLst/>
          </a:prstGeom>
          <a:noFill/>
          <a:ln w="3175">
            <a:noFill/>
            <a:miter lim="800000"/>
            <a:headEnd/>
            <a:tailEnd/>
          </a:ln>
          <a:effectLst>
            <a:prstShdw prst="shdw17" dist="17961" dir="2700000">
              <a:schemeClr val="accent1">
                <a:gamma/>
                <a:shade val="60000"/>
                <a:invGamma/>
              </a:schemeClr>
            </a:prstShdw>
          </a:effectLst>
        </p:spPr>
        <p:txBody>
          <a:bodyPr lIns="80147" tIns="40074" rIns="80147" bIns="40074">
            <a:spAutoFit/>
          </a:bodyPr>
          <a:lstStyle/>
          <a:p>
            <a:pPr algn="ctr" eaLnBrk="1" hangingPunct="1">
              <a:spcBef>
                <a:spcPct val="50000"/>
              </a:spcBef>
              <a:defRPr/>
            </a:pPr>
            <a:r>
              <a:rPr lang="es-MX" dirty="0">
                <a:solidFill>
                  <a:srgbClr val="003366"/>
                </a:solidFill>
              </a:rPr>
              <a:t>0</a:t>
            </a:r>
            <a:endParaRPr lang="es-ES" dirty="0">
              <a:solidFill>
                <a:srgbClr val="003366"/>
              </a:solidFill>
            </a:endParaRPr>
          </a:p>
        </p:txBody>
      </p:sp>
      <p:sp>
        <p:nvSpPr>
          <p:cNvPr id="31" name="Text Box 69"/>
          <p:cNvSpPr txBox="1">
            <a:spLocks noChangeArrowheads="1"/>
          </p:cNvSpPr>
          <p:nvPr/>
        </p:nvSpPr>
        <p:spPr bwMode="auto">
          <a:xfrm>
            <a:off x="852488" y="4248150"/>
            <a:ext cx="717550" cy="388938"/>
          </a:xfrm>
          <a:prstGeom prst="rect">
            <a:avLst/>
          </a:prstGeom>
          <a:noFill/>
          <a:ln>
            <a:noFill/>
          </a:ln>
          <a:effectLst>
            <a:prstShdw prst="shdw17" dist="17961" dir="2700000">
              <a:srgbClr val="83857F"/>
            </a:prst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Lst>
        </p:spPr>
        <p:txBody>
          <a:bodyPr lIns="80147" tIns="40074" rIns="80147" bIns="40074">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eaLnBrk="1" hangingPunct="1">
              <a:spcBef>
                <a:spcPct val="50000"/>
              </a:spcBef>
              <a:buFontTx/>
              <a:buNone/>
            </a:pPr>
            <a:r>
              <a:rPr lang="es-MX" altLang="es-PE" sz="2000" b="1">
                <a:solidFill>
                  <a:srgbClr val="99CCFF"/>
                </a:solidFill>
                <a:cs typeface="Arial" panose="020B0604020202020204" pitchFamily="34" charset="0"/>
              </a:rPr>
              <a:t>TB</a:t>
            </a:r>
            <a:endParaRPr lang="es-ES" altLang="es-PE" sz="2000" b="1">
              <a:solidFill>
                <a:srgbClr val="99CCFF"/>
              </a:solidFill>
              <a:cs typeface="Arial" panose="020B0604020202020204" pitchFamily="34" charset="0"/>
            </a:endParaRPr>
          </a:p>
        </p:txBody>
      </p:sp>
      <p:sp>
        <p:nvSpPr>
          <p:cNvPr id="32" name="Text Box 82"/>
          <p:cNvSpPr txBox="1">
            <a:spLocks noChangeArrowheads="1"/>
          </p:cNvSpPr>
          <p:nvPr/>
        </p:nvSpPr>
        <p:spPr bwMode="auto">
          <a:xfrm>
            <a:off x="6029325" y="4629150"/>
            <a:ext cx="915988" cy="757238"/>
          </a:xfrm>
          <a:prstGeom prst="rect">
            <a:avLst/>
          </a:prstGeom>
          <a:noFill/>
          <a:ln w="9525">
            <a:noFill/>
            <a:miter lim="800000"/>
            <a:headEnd/>
            <a:tailEnd/>
          </a:ln>
          <a:effectLst>
            <a:prstShdw prst="shdw17" dist="17961" dir="2700000">
              <a:schemeClr val="accent1">
                <a:gamma/>
                <a:shade val="60000"/>
                <a:invGamma/>
              </a:schemeClr>
            </a:prstShdw>
          </a:effectLst>
        </p:spPr>
        <p:txBody>
          <a:bodyPr lIns="80147" tIns="40074" rIns="80147" bIns="40074">
            <a:spAutoFit/>
          </a:bodyPr>
          <a:lstStyle/>
          <a:p>
            <a:pPr algn="ctr" eaLnBrk="1" hangingPunct="1">
              <a:spcBef>
                <a:spcPct val="50000"/>
              </a:spcBef>
              <a:defRPr/>
            </a:pPr>
            <a:r>
              <a:rPr lang="es-MX" sz="1100" dirty="0">
                <a:solidFill>
                  <a:srgbClr val="003366"/>
                </a:solidFill>
                <a:latin typeface="Arial" charset="0"/>
              </a:rPr>
              <a:t>Ingreso por</a:t>
            </a:r>
          </a:p>
          <a:p>
            <a:pPr algn="ctr" eaLnBrk="1" hangingPunct="1">
              <a:spcBef>
                <a:spcPct val="50000"/>
              </a:spcBef>
              <a:defRPr/>
            </a:pPr>
            <a:r>
              <a:rPr lang="es-MX" sz="1100" dirty="0">
                <a:solidFill>
                  <a:srgbClr val="003366"/>
                </a:solidFill>
                <a:latin typeface="Arial" charset="0"/>
              </a:rPr>
              <a:t>Excedentes</a:t>
            </a:r>
          </a:p>
          <a:p>
            <a:pPr algn="ctr" eaLnBrk="1" hangingPunct="1">
              <a:spcBef>
                <a:spcPct val="50000"/>
              </a:spcBef>
              <a:defRPr/>
            </a:pPr>
            <a:r>
              <a:rPr lang="es-MX" sz="1100" dirty="0">
                <a:solidFill>
                  <a:srgbClr val="003366"/>
                </a:solidFill>
                <a:latin typeface="Arial" charset="0"/>
              </a:rPr>
              <a:t>de Energía</a:t>
            </a:r>
            <a:endParaRPr lang="es-ES" sz="1100" dirty="0">
              <a:solidFill>
                <a:srgbClr val="003366"/>
              </a:solidFill>
              <a:latin typeface="Arial" charset="0"/>
            </a:endParaRPr>
          </a:p>
        </p:txBody>
      </p:sp>
      <p:sp>
        <p:nvSpPr>
          <p:cNvPr id="33" name="Line 58"/>
          <p:cNvSpPr>
            <a:spLocks noChangeShapeType="1"/>
          </p:cNvSpPr>
          <p:nvPr/>
        </p:nvSpPr>
        <p:spPr bwMode="auto">
          <a:xfrm>
            <a:off x="6065838" y="3159125"/>
            <a:ext cx="0" cy="2489200"/>
          </a:xfrm>
          <a:prstGeom prst="line">
            <a:avLst/>
          </a:prstGeom>
          <a:noFill/>
          <a:ln w="25400">
            <a:solidFill>
              <a:srgbClr val="339966"/>
            </a:solidFill>
            <a:round/>
            <a:headEnd/>
            <a:tailEnd/>
          </a:ln>
          <a:effectLst>
            <a:prstShdw prst="shdw17" dist="17961" dir="2700000">
              <a:srgbClr val="1F5C3D"/>
            </a:prstShdw>
          </a:effectLst>
          <a:extLst>
            <a:ext uri="{909E8E84-426E-40DD-AFC4-6F175D3DCCD1}">
              <a14:hiddenFill xmlns:a14="http://schemas.microsoft.com/office/drawing/2010/main">
                <a:noFill/>
              </a14:hiddenFill>
            </a:ext>
          </a:extLst>
        </p:spPr>
        <p:txBody>
          <a:bodyPr lIns="80147" tIns="40074" rIns="80147" bIns="40074"/>
          <a:lstStyle/>
          <a:p>
            <a:endParaRPr lang="es-PE"/>
          </a:p>
        </p:txBody>
      </p:sp>
      <p:pic>
        <p:nvPicPr>
          <p:cNvPr id="99362" name="4 Imagen"/>
          <p:cNvPicPr preferRelativeResize="0">
            <a:picLocks/>
          </p:cNvPicPr>
          <p:nvPr/>
        </p:nvPicPr>
        <p:blipFill>
          <a:blip r:embed="rId2">
            <a:extLst>
              <a:ext uri="{28A0092B-C50C-407E-A947-70E740481C1C}">
                <a14:useLocalDpi xmlns:a14="http://schemas.microsoft.com/office/drawing/2010/main" val="0"/>
              </a:ext>
            </a:extLst>
          </a:blip>
          <a:srcRect/>
          <a:stretch>
            <a:fillRect/>
          </a:stretch>
        </p:blipFill>
        <p:spPr bwMode="auto">
          <a:xfrm>
            <a:off x="0" y="6726238"/>
            <a:ext cx="9144000" cy="158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94086228"/>
      </p:ext>
    </p:extLst>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subTnLst>
                                    <p:animClr clrSpc="rgb" dir="cw">
                                      <p:cBhvr override="childStyle">
                                        <p:cTn dur="1" fill="hold" display="0" masterRel="nextClick" afterEffect="1"/>
                                        <p:tgtEl>
                                          <p:spTgt spid="4"/>
                                        </p:tgtEl>
                                        <p:attrNameLst>
                                          <p:attrName>ppt_c</p:attrName>
                                        </p:attrNameLst>
                                      </p:cBhvr>
                                      <p:to>
                                        <a:srgbClr val="99CCFF"/>
                                      </p:to>
                                    </p:animClr>
                                  </p:subTnLst>
                                </p:cTn>
                              </p:par>
                            </p:childTnLst>
                          </p:cTn>
                        </p:par>
                        <p:par>
                          <p:cTn id="8" fill="hold" nodeType="afterGroup">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31"/>
                                        </p:tgtEl>
                                        <p:attrNameLst>
                                          <p:attrName>style.visibility</p:attrName>
                                        </p:attrNameLst>
                                      </p:cBhvr>
                                      <p:to>
                                        <p:strVal val="visible"/>
                                      </p:to>
                                    </p:set>
                                    <p:animEffect transition="in" filter="blinds(horizontal)">
                                      <p:cBhvr>
                                        <p:cTn id="11" dur="500"/>
                                        <p:tgtEl>
                                          <p:spTgt spid="31"/>
                                        </p:tgtEl>
                                      </p:cBhvr>
                                    </p:animEffect>
                                  </p:childTnLst>
                                  <p:subTnLst>
                                    <p:set>
                                      <p:cBhvr override="childStyle">
                                        <p:cTn dur="1" fill="hold" display="0" masterRel="nextClick" afterEffect="1"/>
                                        <p:tgtEl>
                                          <p:spTgt spid="31"/>
                                        </p:tgtEl>
                                        <p:attrNameLst>
                                          <p:attrName>style.visibility</p:attrName>
                                        </p:attrNameLst>
                                      </p:cBhvr>
                                      <p:to>
                                        <p:strVal val="hidden"/>
                                      </p:to>
                                    </p:set>
                                  </p:subTnLst>
                                </p:cTn>
                              </p:par>
                            </p:childTnLst>
                          </p:cTn>
                        </p:par>
                      </p:childTnLst>
                    </p:cTn>
                  </p:par>
                  <p:par>
                    <p:cTn id="12" fill="hold" nodeType="clickPar">
                      <p:stCondLst>
                        <p:cond delay="indefinite"/>
                      </p:stCondLst>
                      <p:childTnLst>
                        <p:par>
                          <p:cTn id="13" fill="hold" nodeType="withGroup">
                            <p:stCondLst>
                              <p:cond delay="0"/>
                            </p:stCondLst>
                            <p:childTnLst>
                              <p:par>
                                <p:cTn id="14" presetID="2" presetClass="entr" presetSubtype="8" fill="hold" grpId="0" nodeType="clickEffect">
                                  <p:stCondLst>
                                    <p:cond delay="0"/>
                                  </p:stCondLst>
                                  <p:childTnLst>
                                    <p:set>
                                      <p:cBhvr>
                                        <p:cTn id="15" dur="1" fill="hold">
                                          <p:stCondLst>
                                            <p:cond delay="0"/>
                                          </p:stCondLst>
                                        </p:cTn>
                                        <p:tgtEl>
                                          <p:spTgt spid="16"/>
                                        </p:tgtEl>
                                        <p:attrNameLst>
                                          <p:attrName>style.visibility</p:attrName>
                                        </p:attrNameLst>
                                      </p:cBhvr>
                                      <p:to>
                                        <p:strVal val="visible"/>
                                      </p:to>
                                    </p:set>
                                    <p:anim calcmode="lin" valueType="num">
                                      <p:cBhvr additive="base">
                                        <p:cTn id="16" dur="500" fill="hold"/>
                                        <p:tgtEl>
                                          <p:spTgt spid="16"/>
                                        </p:tgtEl>
                                        <p:attrNameLst>
                                          <p:attrName>ppt_x</p:attrName>
                                        </p:attrNameLst>
                                      </p:cBhvr>
                                      <p:tavLst>
                                        <p:tav tm="0">
                                          <p:val>
                                            <p:strVal val="0-#ppt_w/2"/>
                                          </p:val>
                                        </p:tav>
                                        <p:tav tm="100000">
                                          <p:val>
                                            <p:strVal val="#ppt_x"/>
                                          </p:val>
                                        </p:tav>
                                      </p:tavLst>
                                    </p:anim>
                                    <p:anim calcmode="lin" valueType="num">
                                      <p:cBhvr additive="base">
                                        <p:cTn id="17" dur="500" fill="hold"/>
                                        <p:tgtEl>
                                          <p:spTgt spid="16"/>
                                        </p:tgtEl>
                                        <p:attrNameLst>
                                          <p:attrName>ppt_y</p:attrName>
                                        </p:attrNameLst>
                                      </p:cBhvr>
                                      <p:tavLst>
                                        <p:tav tm="0">
                                          <p:val>
                                            <p:strVal val="#ppt_y"/>
                                          </p:val>
                                        </p:tav>
                                        <p:tav tm="100000">
                                          <p:val>
                                            <p:strVal val="#ppt_y"/>
                                          </p:val>
                                        </p:tav>
                                      </p:tavLst>
                                    </p:anim>
                                  </p:childTnLst>
                                </p:cTn>
                              </p:par>
                            </p:childTnLst>
                          </p:cTn>
                        </p:par>
                        <p:par>
                          <p:cTn id="18" fill="hold" nodeType="afterGroup">
                            <p:stCondLst>
                              <p:cond delay="500"/>
                            </p:stCondLst>
                            <p:childTnLst>
                              <p:par>
                                <p:cTn id="19" presetID="2" presetClass="entr" presetSubtype="8" fill="hold" grpId="0" nodeType="afterEffect">
                                  <p:stCondLst>
                                    <p:cond delay="0"/>
                                  </p:stCondLst>
                                  <p:childTnLst>
                                    <p:set>
                                      <p:cBhvr>
                                        <p:cTn id="20" dur="1" fill="hold">
                                          <p:stCondLst>
                                            <p:cond delay="0"/>
                                          </p:stCondLst>
                                        </p:cTn>
                                        <p:tgtEl>
                                          <p:spTgt spid="23"/>
                                        </p:tgtEl>
                                        <p:attrNameLst>
                                          <p:attrName>style.visibility</p:attrName>
                                        </p:attrNameLst>
                                      </p:cBhvr>
                                      <p:to>
                                        <p:strVal val="visible"/>
                                      </p:to>
                                    </p:set>
                                    <p:anim calcmode="lin" valueType="num">
                                      <p:cBhvr additive="base">
                                        <p:cTn id="21" dur="500" fill="hold"/>
                                        <p:tgtEl>
                                          <p:spTgt spid="23"/>
                                        </p:tgtEl>
                                        <p:attrNameLst>
                                          <p:attrName>ppt_x</p:attrName>
                                        </p:attrNameLst>
                                      </p:cBhvr>
                                      <p:tavLst>
                                        <p:tav tm="0">
                                          <p:val>
                                            <p:strVal val="0-#ppt_w/2"/>
                                          </p:val>
                                        </p:tav>
                                        <p:tav tm="100000">
                                          <p:val>
                                            <p:strVal val="#ppt_x"/>
                                          </p:val>
                                        </p:tav>
                                      </p:tavLst>
                                    </p:anim>
                                    <p:anim calcmode="lin" valueType="num">
                                      <p:cBhvr additive="base">
                                        <p:cTn id="22" dur="500" fill="hold"/>
                                        <p:tgtEl>
                                          <p:spTgt spid="23"/>
                                        </p:tgtEl>
                                        <p:attrNameLst>
                                          <p:attrName>ppt_y</p:attrName>
                                        </p:attrNameLst>
                                      </p:cBhvr>
                                      <p:tavLst>
                                        <p:tav tm="0">
                                          <p:val>
                                            <p:strVal val="#ppt_y"/>
                                          </p:val>
                                        </p:tav>
                                        <p:tav tm="100000">
                                          <p:val>
                                            <p:strVal val="#ppt_y"/>
                                          </p:val>
                                        </p:tav>
                                      </p:tavLst>
                                    </p:anim>
                                  </p:childTnLst>
                                </p:cTn>
                              </p:par>
                            </p:childTnLst>
                          </p:cTn>
                        </p:par>
                      </p:childTnLst>
                    </p:cTn>
                  </p:par>
                  <p:par>
                    <p:cTn id="23" fill="hold" nodeType="clickPar">
                      <p:stCondLst>
                        <p:cond delay="indefinite"/>
                      </p:stCondLst>
                      <p:childTnLst>
                        <p:par>
                          <p:cTn id="24" fill="hold" nodeType="withGroup">
                            <p:stCondLst>
                              <p:cond delay="0"/>
                            </p:stCondLst>
                            <p:childTnLst>
                              <p:par>
                                <p:cTn id="25" presetID="2" presetClass="entr" presetSubtype="8" fill="hold" grpId="0" nodeType="clickEffect">
                                  <p:stCondLst>
                                    <p:cond delay="0"/>
                                  </p:stCondLst>
                                  <p:childTnLst>
                                    <p:set>
                                      <p:cBhvr>
                                        <p:cTn id="26" dur="1" fill="hold">
                                          <p:stCondLst>
                                            <p:cond delay="0"/>
                                          </p:stCondLst>
                                        </p:cTn>
                                        <p:tgtEl>
                                          <p:spTgt spid="15"/>
                                        </p:tgtEl>
                                        <p:attrNameLst>
                                          <p:attrName>style.visibility</p:attrName>
                                        </p:attrNameLst>
                                      </p:cBhvr>
                                      <p:to>
                                        <p:strVal val="visible"/>
                                      </p:to>
                                    </p:set>
                                    <p:anim calcmode="lin" valueType="num">
                                      <p:cBhvr additive="base">
                                        <p:cTn id="27" dur="500" fill="hold"/>
                                        <p:tgtEl>
                                          <p:spTgt spid="15"/>
                                        </p:tgtEl>
                                        <p:attrNameLst>
                                          <p:attrName>ppt_x</p:attrName>
                                        </p:attrNameLst>
                                      </p:cBhvr>
                                      <p:tavLst>
                                        <p:tav tm="0">
                                          <p:val>
                                            <p:strVal val="0-#ppt_w/2"/>
                                          </p:val>
                                        </p:tav>
                                        <p:tav tm="100000">
                                          <p:val>
                                            <p:strVal val="#ppt_x"/>
                                          </p:val>
                                        </p:tav>
                                      </p:tavLst>
                                    </p:anim>
                                    <p:anim calcmode="lin" valueType="num">
                                      <p:cBhvr additive="base">
                                        <p:cTn id="28" dur="500" fill="hold"/>
                                        <p:tgtEl>
                                          <p:spTgt spid="15"/>
                                        </p:tgtEl>
                                        <p:attrNameLst>
                                          <p:attrName>ppt_y</p:attrName>
                                        </p:attrNameLst>
                                      </p:cBhvr>
                                      <p:tavLst>
                                        <p:tav tm="0">
                                          <p:val>
                                            <p:strVal val="#ppt_y"/>
                                          </p:val>
                                        </p:tav>
                                        <p:tav tm="100000">
                                          <p:val>
                                            <p:strVal val="#ppt_y"/>
                                          </p:val>
                                        </p:tav>
                                      </p:tavLst>
                                    </p:anim>
                                  </p:childTnLst>
                                </p:cTn>
                              </p:par>
                            </p:childTnLst>
                          </p:cTn>
                        </p:par>
                        <p:par>
                          <p:cTn id="29" fill="hold" nodeType="afterGroup">
                            <p:stCondLst>
                              <p:cond delay="500"/>
                            </p:stCondLst>
                            <p:childTnLst>
                              <p:par>
                                <p:cTn id="30" presetID="2" presetClass="entr" presetSubtype="8" fill="hold" grpId="0" nodeType="afterEffect">
                                  <p:stCondLst>
                                    <p:cond delay="0"/>
                                  </p:stCondLst>
                                  <p:childTnLst>
                                    <p:set>
                                      <p:cBhvr>
                                        <p:cTn id="31" dur="1" fill="hold">
                                          <p:stCondLst>
                                            <p:cond delay="0"/>
                                          </p:stCondLst>
                                        </p:cTn>
                                        <p:tgtEl>
                                          <p:spTgt spid="24"/>
                                        </p:tgtEl>
                                        <p:attrNameLst>
                                          <p:attrName>style.visibility</p:attrName>
                                        </p:attrNameLst>
                                      </p:cBhvr>
                                      <p:to>
                                        <p:strVal val="visible"/>
                                      </p:to>
                                    </p:set>
                                    <p:anim calcmode="lin" valueType="num">
                                      <p:cBhvr additive="base">
                                        <p:cTn id="32" dur="500" fill="hold"/>
                                        <p:tgtEl>
                                          <p:spTgt spid="24"/>
                                        </p:tgtEl>
                                        <p:attrNameLst>
                                          <p:attrName>ppt_x</p:attrName>
                                        </p:attrNameLst>
                                      </p:cBhvr>
                                      <p:tavLst>
                                        <p:tav tm="0">
                                          <p:val>
                                            <p:strVal val="0-#ppt_w/2"/>
                                          </p:val>
                                        </p:tav>
                                        <p:tav tm="100000">
                                          <p:val>
                                            <p:strVal val="#ppt_x"/>
                                          </p:val>
                                        </p:tav>
                                      </p:tavLst>
                                    </p:anim>
                                    <p:anim calcmode="lin" valueType="num">
                                      <p:cBhvr additive="base">
                                        <p:cTn id="33" dur="500" fill="hold"/>
                                        <p:tgtEl>
                                          <p:spTgt spid="24"/>
                                        </p:tgtEl>
                                        <p:attrNameLst>
                                          <p:attrName>ppt_y</p:attrName>
                                        </p:attrNameLst>
                                      </p:cBhvr>
                                      <p:tavLst>
                                        <p:tav tm="0">
                                          <p:val>
                                            <p:strVal val="#ppt_y"/>
                                          </p:val>
                                        </p:tav>
                                        <p:tav tm="100000">
                                          <p:val>
                                            <p:strVal val="#ppt_y"/>
                                          </p:val>
                                        </p:tav>
                                      </p:tavLst>
                                    </p:anim>
                                  </p:childTnLst>
                                </p:cTn>
                              </p:par>
                            </p:childTnLst>
                          </p:cTn>
                        </p:par>
                      </p:childTnLst>
                    </p:cTn>
                  </p:par>
                  <p:par>
                    <p:cTn id="34" fill="hold" nodeType="clickPar">
                      <p:stCondLst>
                        <p:cond delay="indefinite"/>
                      </p:stCondLst>
                      <p:childTnLst>
                        <p:par>
                          <p:cTn id="35" fill="hold" nodeType="withGroup">
                            <p:stCondLst>
                              <p:cond delay="0"/>
                            </p:stCondLst>
                            <p:childTnLst>
                              <p:par>
                                <p:cTn id="36" presetID="2" presetClass="entr" presetSubtype="4" fill="hold" grpId="0" nodeType="clickEffect">
                                  <p:stCondLst>
                                    <p:cond delay="0"/>
                                  </p:stCondLst>
                                  <p:childTnLst>
                                    <p:set>
                                      <p:cBhvr>
                                        <p:cTn id="37" dur="1" fill="hold">
                                          <p:stCondLst>
                                            <p:cond delay="0"/>
                                          </p:stCondLst>
                                        </p:cTn>
                                        <p:tgtEl>
                                          <p:spTgt spid="33"/>
                                        </p:tgtEl>
                                        <p:attrNameLst>
                                          <p:attrName>style.visibility</p:attrName>
                                        </p:attrNameLst>
                                      </p:cBhvr>
                                      <p:to>
                                        <p:strVal val="visible"/>
                                      </p:to>
                                    </p:set>
                                    <p:anim calcmode="lin" valueType="num">
                                      <p:cBhvr additive="base">
                                        <p:cTn id="38" dur="500" fill="hold"/>
                                        <p:tgtEl>
                                          <p:spTgt spid="33"/>
                                        </p:tgtEl>
                                        <p:attrNameLst>
                                          <p:attrName>ppt_x</p:attrName>
                                        </p:attrNameLst>
                                      </p:cBhvr>
                                      <p:tavLst>
                                        <p:tav tm="0">
                                          <p:val>
                                            <p:strVal val="#ppt_x"/>
                                          </p:val>
                                        </p:tav>
                                        <p:tav tm="100000">
                                          <p:val>
                                            <p:strVal val="#ppt_x"/>
                                          </p:val>
                                        </p:tav>
                                      </p:tavLst>
                                    </p:anim>
                                    <p:anim calcmode="lin" valueType="num">
                                      <p:cBhvr additive="base">
                                        <p:cTn id="39" dur="500" fill="hold"/>
                                        <p:tgtEl>
                                          <p:spTgt spid="33"/>
                                        </p:tgtEl>
                                        <p:attrNameLst>
                                          <p:attrName>ppt_y</p:attrName>
                                        </p:attrNameLst>
                                      </p:cBhvr>
                                      <p:tavLst>
                                        <p:tav tm="0">
                                          <p:val>
                                            <p:strVal val="1+#ppt_h/2"/>
                                          </p:val>
                                        </p:tav>
                                        <p:tav tm="100000">
                                          <p:val>
                                            <p:strVal val="#ppt_y"/>
                                          </p:val>
                                        </p:tav>
                                      </p:tavLst>
                                    </p:anim>
                                  </p:childTnLst>
                                </p:cTn>
                              </p:par>
                            </p:childTnLst>
                          </p:cTn>
                        </p:par>
                        <p:par>
                          <p:cTn id="40" fill="hold" nodeType="afterGroup">
                            <p:stCondLst>
                              <p:cond delay="500"/>
                            </p:stCondLst>
                            <p:childTnLst>
                              <p:par>
                                <p:cTn id="41" presetID="2" presetClass="entr" presetSubtype="4" fill="hold" grpId="0" nodeType="afterEffect">
                                  <p:stCondLst>
                                    <p:cond delay="0"/>
                                  </p:stCondLst>
                                  <p:childTnLst>
                                    <p:set>
                                      <p:cBhvr>
                                        <p:cTn id="42" dur="1" fill="hold">
                                          <p:stCondLst>
                                            <p:cond delay="0"/>
                                          </p:stCondLst>
                                        </p:cTn>
                                        <p:tgtEl>
                                          <p:spTgt spid="21"/>
                                        </p:tgtEl>
                                        <p:attrNameLst>
                                          <p:attrName>style.visibility</p:attrName>
                                        </p:attrNameLst>
                                      </p:cBhvr>
                                      <p:to>
                                        <p:strVal val="visible"/>
                                      </p:to>
                                    </p:set>
                                    <p:anim calcmode="lin" valueType="num">
                                      <p:cBhvr additive="base">
                                        <p:cTn id="43" dur="500" fill="hold"/>
                                        <p:tgtEl>
                                          <p:spTgt spid="21"/>
                                        </p:tgtEl>
                                        <p:attrNameLst>
                                          <p:attrName>ppt_x</p:attrName>
                                        </p:attrNameLst>
                                      </p:cBhvr>
                                      <p:tavLst>
                                        <p:tav tm="0">
                                          <p:val>
                                            <p:strVal val="#ppt_x"/>
                                          </p:val>
                                        </p:tav>
                                        <p:tav tm="100000">
                                          <p:val>
                                            <p:strVal val="#ppt_x"/>
                                          </p:val>
                                        </p:tav>
                                      </p:tavLst>
                                    </p:anim>
                                    <p:anim calcmode="lin" valueType="num">
                                      <p:cBhvr additive="base">
                                        <p:cTn id="44"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withGroup">
                            <p:stCondLst>
                              <p:cond delay="0"/>
                            </p:stCondLst>
                            <p:childTnLst>
                              <p:par>
                                <p:cTn id="47" presetID="18" presetClass="entr" presetSubtype="3" fill="hold" grpId="0" nodeType="clickEffect">
                                  <p:stCondLst>
                                    <p:cond delay="0"/>
                                  </p:stCondLst>
                                  <p:childTnLst>
                                    <p:set>
                                      <p:cBhvr>
                                        <p:cTn id="48" dur="1" fill="hold">
                                          <p:stCondLst>
                                            <p:cond delay="0"/>
                                          </p:stCondLst>
                                        </p:cTn>
                                        <p:tgtEl>
                                          <p:spTgt spid="7"/>
                                        </p:tgtEl>
                                        <p:attrNameLst>
                                          <p:attrName>style.visibility</p:attrName>
                                        </p:attrNameLst>
                                      </p:cBhvr>
                                      <p:to>
                                        <p:strVal val="visible"/>
                                      </p:to>
                                    </p:set>
                                    <p:animEffect transition="in" filter="strips(upRight)">
                                      <p:cBhvr>
                                        <p:cTn id="49" dur="500"/>
                                        <p:tgtEl>
                                          <p:spTgt spid="7"/>
                                        </p:tgtEl>
                                      </p:cBhvr>
                                    </p:animEffect>
                                  </p:childTnLst>
                                </p:cTn>
                              </p:par>
                            </p:childTnLst>
                          </p:cTn>
                        </p:par>
                        <p:par>
                          <p:cTn id="50" fill="hold" nodeType="afterGroup">
                            <p:stCondLst>
                              <p:cond delay="500"/>
                            </p:stCondLst>
                            <p:childTnLst>
                              <p:par>
                                <p:cTn id="51" presetID="23" presetClass="entr" presetSubtype="16" fill="hold" grpId="0" nodeType="afterEffect">
                                  <p:stCondLst>
                                    <p:cond delay="0"/>
                                  </p:stCondLst>
                                  <p:childTnLst>
                                    <p:set>
                                      <p:cBhvr>
                                        <p:cTn id="52" dur="1" fill="hold">
                                          <p:stCondLst>
                                            <p:cond delay="0"/>
                                          </p:stCondLst>
                                        </p:cTn>
                                        <p:tgtEl>
                                          <p:spTgt spid="28"/>
                                        </p:tgtEl>
                                        <p:attrNameLst>
                                          <p:attrName>style.visibility</p:attrName>
                                        </p:attrNameLst>
                                      </p:cBhvr>
                                      <p:to>
                                        <p:strVal val="visible"/>
                                      </p:to>
                                    </p:set>
                                    <p:anim calcmode="lin" valueType="num">
                                      <p:cBhvr>
                                        <p:cTn id="53" dur="500" fill="hold"/>
                                        <p:tgtEl>
                                          <p:spTgt spid="28"/>
                                        </p:tgtEl>
                                        <p:attrNameLst>
                                          <p:attrName>ppt_w</p:attrName>
                                        </p:attrNameLst>
                                      </p:cBhvr>
                                      <p:tavLst>
                                        <p:tav tm="0">
                                          <p:val>
                                            <p:fltVal val="0"/>
                                          </p:val>
                                        </p:tav>
                                        <p:tav tm="100000">
                                          <p:val>
                                            <p:strVal val="#ppt_w"/>
                                          </p:val>
                                        </p:tav>
                                      </p:tavLst>
                                    </p:anim>
                                    <p:anim calcmode="lin" valueType="num">
                                      <p:cBhvr>
                                        <p:cTn id="54" dur="500" fill="hold"/>
                                        <p:tgtEl>
                                          <p:spTgt spid="28"/>
                                        </p:tgtEl>
                                        <p:attrNameLst>
                                          <p:attrName>ppt_h</p:attrName>
                                        </p:attrNameLst>
                                      </p:cBhvr>
                                      <p:tavLst>
                                        <p:tav tm="0">
                                          <p:val>
                                            <p:fltVal val="0"/>
                                          </p:val>
                                        </p:tav>
                                        <p:tav tm="100000">
                                          <p:val>
                                            <p:strVal val="#ppt_h"/>
                                          </p:val>
                                        </p:tav>
                                      </p:tavLst>
                                    </p:anim>
                                  </p:childTnLst>
                                </p:cTn>
                              </p:par>
                            </p:childTnLst>
                          </p:cTn>
                        </p:par>
                      </p:childTnLst>
                    </p:cTn>
                  </p:par>
                  <p:par>
                    <p:cTn id="55" fill="hold" nodeType="clickPar">
                      <p:stCondLst>
                        <p:cond delay="indefinite"/>
                      </p:stCondLst>
                      <p:childTnLst>
                        <p:par>
                          <p:cTn id="56" fill="hold" nodeType="withGroup">
                            <p:stCondLst>
                              <p:cond delay="0"/>
                            </p:stCondLst>
                            <p:childTnLst>
                              <p:par>
                                <p:cTn id="57" presetID="18" presetClass="entr" presetSubtype="3" fill="hold" grpId="0" nodeType="clickEffect">
                                  <p:stCondLst>
                                    <p:cond delay="0"/>
                                  </p:stCondLst>
                                  <p:childTnLst>
                                    <p:set>
                                      <p:cBhvr>
                                        <p:cTn id="58" dur="1" fill="hold">
                                          <p:stCondLst>
                                            <p:cond delay="0"/>
                                          </p:stCondLst>
                                        </p:cTn>
                                        <p:tgtEl>
                                          <p:spTgt spid="5"/>
                                        </p:tgtEl>
                                        <p:attrNameLst>
                                          <p:attrName>style.visibility</p:attrName>
                                        </p:attrNameLst>
                                      </p:cBhvr>
                                      <p:to>
                                        <p:strVal val="visible"/>
                                      </p:to>
                                    </p:set>
                                    <p:animEffect transition="in" filter="strips(upRight)">
                                      <p:cBhvr>
                                        <p:cTn id="59" dur="500"/>
                                        <p:tgtEl>
                                          <p:spTgt spid="5"/>
                                        </p:tgtEl>
                                      </p:cBhvr>
                                    </p:animEffect>
                                  </p:childTnLst>
                                </p:cTn>
                              </p:par>
                            </p:childTnLst>
                          </p:cTn>
                        </p:par>
                        <p:par>
                          <p:cTn id="60" fill="hold" nodeType="afterGroup">
                            <p:stCondLst>
                              <p:cond delay="500"/>
                            </p:stCondLst>
                            <p:childTnLst>
                              <p:par>
                                <p:cTn id="61" presetID="23" presetClass="entr" presetSubtype="16" fill="hold" grpId="0" nodeType="afterEffect">
                                  <p:stCondLst>
                                    <p:cond delay="0"/>
                                  </p:stCondLst>
                                  <p:childTnLst>
                                    <p:set>
                                      <p:cBhvr>
                                        <p:cTn id="62" dur="1" fill="hold">
                                          <p:stCondLst>
                                            <p:cond delay="0"/>
                                          </p:stCondLst>
                                        </p:cTn>
                                        <p:tgtEl>
                                          <p:spTgt spid="29"/>
                                        </p:tgtEl>
                                        <p:attrNameLst>
                                          <p:attrName>style.visibility</p:attrName>
                                        </p:attrNameLst>
                                      </p:cBhvr>
                                      <p:to>
                                        <p:strVal val="visible"/>
                                      </p:to>
                                    </p:set>
                                    <p:anim calcmode="lin" valueType="num">
                                      <p:cBhvr>
                                        <p:cTn id="63" dur="500" fill="hold"/>
                                        <p:tgtEl>
                                          <p:spTgt spid="29"/>
                                        </p:tgtEl>
                                        <p:attrNameLst>
                                          <p:attrName>ppt_w</p:attrName>
                                        </p:attrNameLst>
                                      </p:cBhvr>
                                      <p:tavLst>
                                        <p:tav tm="0">
                                          <p:val>
                                            <p:fltVal val="0"/>
                                          </p:val>
                                        </p:tav>
                                        <p:tav tm="100000">
                                          <p:val>
                                            <p:strVal val="#ppt_w"/>
                                          </p:val>
                                        </p:tav>
                                      </p:tavLst>
                                    </p:anim>
                                    <p:anim calcmode="lin" valueType="num">
                                      <p:cBhvr>
                                        <p:cTn id="64" dur="500" fill="hold"/>
                                        <p:tgtEl>
                                          <p:spTgt spid="29"/>
                                        </p:tgtEl>
                                        <p:attrNameLst>
                                          <p:attrName>ppt_h</p:attrName>
                                        </p:attrNameLst>
                                      </p:cBhvr>
                                      <p:tavLst>
                                        <p:tav tm="0">
                                          <p:val>
                                            <p:fltVal val="0"/>
                                          </p:val>
                                        </p:tav>
                                        <p:tav tm="100000">
                                          <p:val>
                                            <p:strVal val="#ppt_h"/>
                                          </p:val>
                                        </p:tav>
                                      </p:tavLst>
                                    </p:anim>
                                  </p:childTnLst>
                                </p:cTn>
                              </p:par>
                            </p:childTnLst>
                          </p:cTn>
                        </p:par>
                      </p:childTnLst>
                    </p:cTn>
                  </p:par>
                  <p:par>
                    <p:cTn id="65" fill="hold" nodeType="clickPar">
                      <p:stCondLst>
                        <p:cond delay="indefinite"/>
                      </p:stCondLst>
                      <p:childTnLst>
                        <p:par>
                          <p:cTn id="66" fill="hold" nodeType="withGroup">
                            <p:stCondLst>
                              <p:cond delay="0"/>
                            </p:stCondLst>
                            <p:childTnLst>
                              <p:par>
                                <p:cTn id="67" presetID="2" presetClass="entr" presetSubtype="4" fill="hold" grpId="0" nodeType="clickEffect">
                                  <p:stCondLst>
                                    <p:cond delay="0"/>
                                  </p:stCondLst>
                                  <p:childTnLst>
                                    <p:set>
                                      <p:cBhvr>
                                        <p:cTn id="68" dur="1" fill="hold">
                                          <p:stCondLst>
                                            <p:cond delay="0"/>
                                          </p:stCondLst>
                                        </p:cTn>
                                        <p:tgtEl>
                                          <p:spTgt spid="17"/>
                                        </p:tgtEl>
                                        <p:attrNameLst>
                                          <p:attrName>style.visibility</p:attrName>
                                        </p:attrNameLst>
                                      </p:cBhvr>
                                      <p:to>
                                        <p:strVal val="visible"/>
                                      </p:to>
                                    </p:set>
                                    <p:anim calcmode="lin" valueType="num">
                                      <p:cBhvr additive="base">
                                        <p:cTn id="69" dur="500" fill="hold"/>
                                        <p:tgtEl>
                                          <p:spTgt spid="17"/>
                                        </p:tgtEl>
                                        <p:attrNameLst>
                                          <p:attrName>ppt_x</p:attrName>
                                        </p:attrNameLst>
                                      </p:cBhvr>
                                      <p:tavLst>
                                        <p:tav tm="0">
                                          <p:val>
                                            <p:strVal val="#ppt_x"/>
                                          </p:val>
                                        </p:tav>
                                        <p:tav tm="100000">
                                          <p:val>
                                            <p:strVal val="#ppt_x"/>
                                          </p:val>
                                        </p:tav>
                                      </p:tavLst>
                                    </p:anim>
                                    <p:anim calcmode="lin" valueType="num">
                                      <p:cBhvr additive="base">
                                        <p:cTn id="70" dur="500" fill="hold"/>
                                        <p:tgtEl>
                                          <p:spTgt spid="17"/>
                                        </p:tgtEl>
                                        <p:attrNameLst>
                                          <p:attrName>ppt_y</p:attrName>
                                        </p:attrNameLst>
                                      </p:cBhvr>
                                      <p:tavLst>
                                        <p:tav tm="0">
                                          <p:val>
                                            <p:strVal val="1+#ppt_h/2"/>
                                          </p:val>
                                        </p:tav>
                                        <p:tav tm="100000">
                                          <p:val>
                                            <p:strVal val="#ppt_y"/>
                                          </p:val>
                                        </p:tav>
                                      </p:tavLst>
                                    </p:anim>
                                  </p:childTnLst>
                                </p:cTn>
                              </p:par>
                            </p:childTnLst>
                          </p:cTn>
                        </p:par>
                        <p:par>
                          <p:cTn id="71" fill="hold" nodeType="afterGroup">
                            <p:stCondLst>
                              <p:cond delay="500"/>
                            </p:stCondLst>
                            <p:childTnLst>
                              <p:par>
                                <p:cTn id="72" presetID="2" presetClass="entr" presetSubtype="4" fill="hold" grpId="0" nodeType="afterEffect">
                                  <p:stCondLst>
                                    <p:cond delay="0"/>
                                  </p:stCondLst>
                                  <p:childTnLst>
                                    <p:set>
                                      <p:cBhvr>
                                        <p:cTn id="73" dur="1" fill="hold">
                                          <p:stCondLst>
                                            <p:cond delay="0"/>
                                          </p:stCondLst>
                                        </p:cTn>
                                        <p:tgtEl>
                                          <p:spTgt spid="22"/>
                                        </p:tgtEl>
                                        <p:attrNameLst>
                                          <p:attrName>style.visibility</p:attrName>
                                        </p:attrNameLst>
                                      </p:cBhvr>
                                      <p:to>
                                        <p:strVal val="visible"/>
                                      </p:to>
                                    </p:set>
                                    <p:anim calcmode="lin" valueType="num">
                                      <p:cBhvr additive="base">
                                        <p:cTn id="74" dur="500" fill="hold"/>
                                        <p:tgtEl>
                                          <p:spTgt spid="22"/>
                                        </p:tgtEl>
                                        <p:attrNameLst>
                                          <p:attrName>ppt_x</p:attrName>
                                        </p:attrNameLst>
                                      </p:cBhvr>
                                      <p:tavLst>
                                        <p:tav tm="0">
                                          <p:val>
                                            <p:strVal val="#ppt_x"/>
                                          </p:val>
                                        </p:tav>
                                        <p:tav tm="100000">
                                          <p:val>
                                            <p:strVal val="#ppt_x"/>
                                          </p:val>
                                        </p:tav>
                                      </p:tavLst>
                                    </p:anim>
                                    <p:anim calcmode="lin" valueType="num">
                                      <p:cBhvr additive="base">
                                        <p:cTn id="75"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76" fill="hold" nodeType="clickPar">
                      <p:stCondLst>
                        <p:cond delay="indefinite"/>
                      </p:stCondLst>
                      <p:childTnLst>
                        <p:par>
                          <p:cTn id="77" fill="hold" nodeType="withGroup">
                            <p:stCondLst>
                              <p:cond delay="0"/>
                            </p:stCondLst>
                            <p:childTnLst>
                              <p:par>
                                <p:cTn id="78" presetID="18" presetClass="entr" presetSubtype="12" fill="hold" grpId="0" nodeType="clickEffect">
                                  <p:stCondLst>
                                    <p:cond delay="0"/>
                                  </p:stCondLst>
                                  <p:childTnLst>
                                    <p:set>
                                      <p:cBhvr>
                                        <p:cTn id="79" dur="1" fill="hold">
                                          <p:stCondLst>
                                            <p:cond delay="0"/>
                                          </p:stCondLst>
                                        </p:cTn>
                                        <p:tgtEl>
                                          <p:spTgt spid="8"/>
                                        </p:tgtEl>
                                        <p:attrNameLst>
                                          <p:attrName>style.visibility</p:attrName>
                                        </p:attrNameLst>
                                      </p:cBhvr>
                                      <p:to>
                                        <p:strVal val="visible"/>
                                      </p:to>
                                    </p:set>
                                    <p:animEffect transition="in" filter="strips(downLeft)">
                                      <p:cBhvr>
                                        <p:cTn id="80" dur="500"/>
                                        <p:tgtEl>
                                          <p:spTgt spid="8"/>
                                        </p:tgtEl>
                                      </p:cBhvr>
                                    </p:animEffect>
                                  </p:childTnLst>
                                </p:cTn>
                              </p:par>
                            </p:childTnLst>
                          </p:cTn>
                        </p:par>
                      </p:childTnLst>
                    </p:cTn>
                  </p:par>
                  <p:par>
                    <p:cTn id="81" fill="hold" nodeType="clickPar">
                      <p:stCondLst>
                        <p:cond delay="indefinite"/>
                      </p:stCondLst>
                      <p:childTnLst>
                        <p:par>
                          <p:cTn id="82" fill="hold" nodeType="withGroup">
                            <p:stCondLst>
                              <p:cond delay="0"/>
                            </p:stCondLst>
                            <p:childTnLst>
                              <p:par>
                                <p:cTn id="83" presetID="2" presetClass="entr" presetSubtype="8" fill="hold" grpId="0" nodeType="clickEffect">
                                  <p:stCondLst>
                                    <p:cond delay="0"/>
                                  </p:stCondLst>
                                  <p:childTnLst>
                                    <p:set>
                                      <p:cBhvr>
                                        <p:cTn id="84" dur="1" fill="hold">
                                          <p:stCondLst>
                                            <p:cond delay="0"/>
                                          </p:stCondLst>
                                        </p:cTn>
                                        <p:tgtEl>
                                          <p:spTgt spid="19"/>
                                        </p:tgtEl>
                                        <p:attrNameLst>
                                          <p:attrName>style.visibility</p:attrName>
                                        </p:attrNameLst>
                                      </p:cBhvr>
                                      <p:to>
                                        <p:strVal val="visible"/>
                                      </p:to>
                                    </p:set>
                                    <p:anim calcmode="lin" valueType="num">
                                      <p:cBhvr additive="base">
                                        <p:cTn id="85" dur="500" fill="hold"/>
                                        <p:tgtEl>
                                          <p:spTgt spid="19"/>
                                        </p:tgtEl>
                                        <p:attrNameLst>
                                          <p:attrName>ppt_x</p:attrName>
                                        </p:attrNameLst>
                                      </p:cBhvr>
                                      <p:tavLst>
                                        <p:tav tm="0">
                                          <p:val>
                                            <p:strVal val="0-#ppt_w/2"/>
                                          </p:val>
                                        </p:tav>
                                        <p:tav tm="100000">
                                          <p:val>
                                            <p:strVal val="#ppt_x"/>
                                          </p:val>
                                        </p:tav>
                                      </p:tavLst>
                                    </p:anim>
                                    <p:anim calcmode="lin" valueType="num">
                                      <p:cBhvr additive="base">
                                        <p:cTn id="86" dur="500" fill="hold"/>
                                        <p:tgtEl>
                                          <p:spTgt spid="19"/>
                                        </p:tgtEl>
                                        <p:attrNameLst>
                                          <p:attrName>ppt_y</p:attrName>
                                        </p:attrNameLst>
                                      </p:cBhvr>
                                      <p:tavLst>
                                        <p:tav tm="0">
                                          <p:val>
                                            <p:strVal val="#ppt_y"/>
                                          </p:val>
                                        </p:tav>
                                        <p:tav tm="100000">
                                          <p:val>
                                            <p:strVal val="#ppt_y"/>
                                          </p:val>
                                        </p:tav>
                                      </p:tavLst>
                                    </p:anim>
                                  </p:childTnLst>
                                </p:cTn>
                              </p:par>
                            </p:childTnLst>
                          </p:cTn>
                        </p:par>
                        <p:par>
                          <p:cTn id="87" fill="hold" nodeType="afterGroup">
                            <p:stCondLst>
                              <p:cond delay="500"/>
                            </p:stCondLst>
                            <p:childTnLst>
                              <p:par>
                                <p:cTn id="88" presetID="18" presetClass="entr" presetSubtype="12" fill="hold" grpId="0" nodeType="afterEffect">
                                  <p:stCondLst>
                                    <p:cond delay="0"/>
                                  </p:stCondLst>
                                  <p:childTnLst>
                                    <p:set>
                                      <p:cBhvr>
                                        <p:cTn id="89" dur="1" fill="hold">
                                          <p:stCondLst>
                                            <p:cond delay="0"/>
                                          </p:stCondLst>
                                        </p:cTn>
                                        <p:tgtEl>
                                          <p:spTgt spid="6"/>
                                        </p:tgtEl>
                                        <p:attrNameLst>
                                          <p:attrName>style.visibility</p:attrName>
                                        </p:attrNameLst>
                                      </p:cBhvr>
                                      <p:to>
                                        <p:strVal val="visible"/>
                                      </p:to>
                                    </p:set>
                                    <p:animEffect transition="in" filter="strips(downLeft)">
                                      <p:cBhvr>
                                        <p:cTn id="90" dur="500"/>
                                        <p:tgtEl>
                                          <p:spTgt spid="6"/>
                                        </p:tgtEl>
                                      </p:cBhvr>
                                    </p:animEffect>
                                  </p:childTnLst>
                                </p:cTn>
                              </p:par>
                            </p:childTnLst>
                          </p:cTn>
                        </p:par>
                      </p:childTnLst>
                    </p:cTn>
                  </p:par>
                  <p:par>
                    <p:cTn id="91" fill="hold" nodeType="clickPar">
                      <p:stCondLst>
                        <p:cond delay="indefinite"/>
                      </p:stCondLst>
                      <p:childTnLst>
                        <p:par>
                          <p:cTn id="92" fill="hold" nodeType="withGroup">
                            <p:stCondLst>
                              <p:cond delay="0"/>
                            </p:stCondLst>
                            <p:childTnLst>
                              <p:par>
                                <p:cTn id="93" presetID="2" presetClass="entr" presetSubtype="4" fill="hold" grpId="0" nodeType="clickEffect">
                                  <p:stCondLst>
                                    <p:cond delay="0"/>
                                  </p:stCondLst>
                                  <p:childTnLst>
                                    <p:set>
                                      <p:cBhvr>
                                        <p:cTn id="94" dur="1" fill="hold">
                                          <p:stCondLst>
                                            <p:cond delay="0"/>
                                          </p:stCondLst>
                                        </p:cTn>
                                        <p:tgtEl>
                                          <p:spTgt spid="18"/>
                                        </p:tgtEl>
                                        <p:attrNameLst>
                                          <p:attrName>style.visibility</p:attrName>
                                        </p:attrNameLst>
                                      </p:cBhvr>
                                      <p:to>
                                        <p:strVal val="visible"/>
                                      </p:to>
                                    </p:set>
                                    <p:anim calcmode="lin" valueType="num">
                                      <p:cBhvr additive="base">
                                        <p:cTn id="95" dur="500" fill="hold"/>
                                        <p:tgtEl>
                                          <p:spTgt spid="18"/>
                                        </p:tgtEl>
                                        <p:attrNameLst>
                                          <p:attrName>ppt_x</p:attrName>
                                        </p:attrNameLst>
                                      </p:cBhvr>
                                      <p:tavLst>
                                        <p:tav tm="0">
                                          <p:val>
                                            <p:strVal val="#ppt_x"/>
                                          </p:val>
                                        </p:tav>
                                        <p:tav tm="100000">
                                          <p:val>
                                            <p:strVal val="#ppt_x"/>
                                          </p:val>
                                        </p:tav>
                                      </p:tavLst>
                                    </p:anim>
                                    <p:anim calcmode="lin" valueType="num">
                                      <p:cBhvr additive="base">
                                        <p:cTn id="96" dur="500" fill="hold"/>
                                        <p:tgtEl>
                                          <p:spTgt spid="18"/>
                                        </p:tgtEl>
                                        <p:attrNameLst>
                                          <p:attrName>ppt_y</p:attrName>
                                        </p:attrNameLst>
                                      </p:cBhvr>
                                      <p:tavLst>
                                        <p:tav tm="0">
                                          <p:val>
                                            <p:strVal val="1+#ppt_h/2"/>
                                          </p:val>
                                        </p:tav>
                                        <p:tav tm="100000">
                                          <p:val>
                                            <p:strVal val="#ppt_y"/>
                                          </p:val>
                                        </p:tav>
                                      </p:tavLst>
                                    </p:anim>
                                  </p:childTnLst>
                                </p:cTn>
                              </p:par>
                            </p:childTnLst>
                          </p:cTn>
                        </p:par>
                        <p:par>
                          <p:cTn id="97" fill="hold" nodeType="afterGroup">
                            <p:stCondLst>
                              <p:cond delay="500"/>
                            </p:stCondLst>
                            <p:childTnLst>
                              <p:par>
                                <p:cTn id="98" presetID="2" presetClass="entr" presetSubtype="4" fill="hold" grpId="0" nodeType="afterEffect">
                                  <p:stCondLst>
                                    <p:cond delay="0"/>
                                  </p:stCondLst>
                                  <p:childTnLst>
                                    <p:set>
                                      <p:cBhvr>
                                        <p:cTn id="99" dur="1" fill="hold">
                                          <p:stCondLst>
                                            <p:cond delay="0"/>
                                          </p:stCondLst>
                                        </p:cTn>
                                        <p:tgtEl>
                                          <p:spTgt spid="20"/>
                                        </p:tgtEl>
                                        <p:attrNameLst>
                                          <p:attrName>style.visibility</p:attrName>
                                        </p:attrNameLst>
                                      </p:cBhvr>
                                      <p:to>
                                        <p:strVal val="visible"/>
                                      </p:to>
                                    </p:set>
                                    <p:anim calcmode="lin" valueType="num">
                                      <p:cBhvr additive="base">
                                        <p:cTn id="100" dur="500" fill="hold"/>
                                        <p:tgtEl>
                                          <p:spTgt spid="20"/>
                                        </p:tgtEl>
                                        <p:attrNameLst>
                                          <p:attrName>ppt_x</p:attrName>
                                        </p:attrNameLst>
                                      </p:cBhvr>
                                      <p:tavLst>
                                        <p:tav tm="0">
                                          <p:val>
                                            <p:strVal val="#ppt_x"/>
                                          </p:val>
                                        </p:tav>
                                        <p:tav tm="100000">
                                          <p:val>
                                            <p:strVal val="#ppt_x"/>
                                          </p:val>
                                        </p:tav>
                                      </p:tavLst>
                                    </p:anim>
                                    <p:anim calcmode="lin" valueType="num">
                                      <p:cBhvr additive="base">
                                        <p:cTn id="101" dur="500" fill="hold"/>
                                        <p:tgtEl>
                                          <p:spTgt spid="20"/>
                                        </p:tgtEl>
                                        <p:attrNameLst>
                                          <p:attrName>ppt_y</p:attrName>
                                        </p:attrNameLst>
                                      </p:cBhvr>
                                      <p:tavLst>
                                        <p:tav tm="0">
                                          <p:val>
                                            <p:strVal val="1+#ppt_h/2"/>
                                          </p:val>
                                        </p:tav>
                                        <p:tav tm="100000">
                                          <p:val>
                                            <p:strVal val="#ppt_y"/>
                                          </p:val>
                                        </p:tav>
                                      </p:tavLst>
                                    </p:anim>
                                  </p:childTnLst>
                                </p:cTn>
                              </p:par>
                            </p:childTnLst>
                          </p:cTn>
                        </p:par>
                        <p:par>
                          <p:cTn id="102" fill="hold" nodeType="afterGroup">
                            <p:stCondLst>
                              <p:cond delay="1000"/>
                            </p:stCondLst>
                            <p:childTnLst>
                              <p:par>
                                <p:cTn id="103" presetID="18" presetClass="entr" presetSubtype="6" fill="hold" grpId="0" nodeType="afterEffect">
                                  <p:stCondLst>
                                    <p:cond delay="0"/>
                                  </p:stCondLst>
                                  <p:childTnLst>
                                    <p:set>
                                      <p:cBhvr>
                                        <p:cTn id="104" dur="1" fill="hold">
                                          <p:stCondLst>
                                            <p:cond delay="0"/>
                                          </p:stCondLst>
                                        </p:cTn>
                                        <p:tgtEl>
                                          <p:spTgt spid="27"/>
                                        </p:tgtEl>
                                        <p:attrNameLst>
                                          <p:attrName>style.visibility</p:attrName>
                                        </p:attrNameLst>
                                      </p:cBhvr>
                                      <p:to>
                                        <p:strVal val="visible"/>
                                      </p:to>
                                    </p:set>
                                    <p:animEffect transition="in" filter="strips(downRight)">
                                      <p:cBhvr>
                                        <p:cTn id="105" dur="500"/>
                                        <p:tgtEl>
                                          <p:spTgt spid="27"/>
                                        </p:tgtEl>
                                      </p:cBhvr>
                                    </p:animEffect>
                                  </p:childTnLst>
                                </p:cTn>
                              </p:par>
                            </p:childTnLst>
                          </p:cTn>
                        </p:par>
                        <p:par>
                          <p:cTn id="106" fill="hold" nodeType="afterGroup">
                            <p:stCondLst>
                              <p:cond delay="1500"/>
                            </p:stCondLst>
                            <p:childTnLst>
                              <p:par>
                                <p:cTn id="107" presetID="18" presetClass="entr" presetSubtype="3" fill="hold" grpId="0" nodeType="afterEffect">
                                  <p:stCondLst>
                                    <p:cond delay="0"/>
                                  </p:stCondLst>
                                  <p:childTnLst>
                                    <p:set>
                                      <p:cBhvr>
                                        <p:cTn id="108" dur="1" fill="hold">
                                          <p:stCondLst>
                                            <p:cond delay="0"/>
                                          </p:stCondLst>
                                        </p:cTn>
                                        <p:tgtEl>
                                          <p:spTgt spid="11"/>
                                        </p:tgtEl>
                                        <p:attrNameLst>
                                          <p:attrName>style.visibility</p:attrName>
                                        </p:attrNameLst>
                                      </p:cBhvr>
                                      <p:to>
                                        <p:strVal val="visible"/>
                                      </p:to>
                                    </p:set>
                                    <p:animEffect transition="in" filter="strips(upRight)">
                                      <p:cBhvr>
                                        <p:cTn id="109" dur="500"/>
                                        <p:tgtEl>
                                          <p:spTgt spid="11"/>
                                        </p:tgtEl>
                                      </p:cBhvr>
                                    </p:animEffect>
                                  </p:childTnLst>
                                </p:cTn>
                              </p:par>
                            </p:childTnLst>
                          </p:cTn>
                        </p:par>
                        <p:par>
                          <p:cTn id="110" fill="hold" nodeType="afterGroup">
                            <p:stCondLst>
                              <p:cond delay="2000"/>
                            </p:stCondLst>
                            <p:childTnLst>
                              <p:par>
                                <p:cTn id="111" presetID="18" presetClass="entr" presetSubtype="3" fill="hold" grpId="0" nodeType="afterEffect">
                                  <p:stCondLst>
                                    <p:cond delay="0"/>
                                  </p:stCondLst>
                                  <p:childTnLst>
                                    <p:set>
                                      <p:cBhvr>
                                        <p:cTn id="112" dur="1" fill="hold">
                                          <p:stCondLst>
                                            <p:cond delay="0"/>
                                          </p:stCondLst>
                                        </p:cTn>
                                        <p:tgtEl>
                                          <p:spTgt spid="9"/>
                                        </p:tgtEl>
                                        <p:attrNameLst>
                                          <p:attrName>style.visibility</p:attrName>
                                        </p:attrNameLst>
                                      </p:cBhvr>
                                      <p:to>
                                        <p:strVal val="visible"/>
                                      </p:to>
                                    </p:set>
                                    <p:animEffect transition="in" filter="strips(upRight)">
                                      <p:cBhvr>
                                        <p:cTn id="113" dur="500"/>
                                        <p:tgtEl>
                                          <p:spTgt spid="9"/>
                                        </p:tgtEl>
                                      </p:cBhvr>
                                    </p:animEffect>
                                  </p:childTnLst>
                                </p:cTn>
                              </p:par>
                            </p:childTnLst>
                          </p:cTn>
                        </p:par>
                      </p:childTnLst>
                    </p:cTn>
                  </p:par>
                  <p:par>
                    <p:cTn id="114" fill="hold" nodeType="clickPar">
                      <p:stCondLst>
                        <p:cond delay="indefinite"/>
                      </p:stCondLst>
                      <p:childTnLst>
                        <p:par>
                          <p:cTn id="115" fill="hold" nodeType="withGroup">
                            <p:stCondLst>
                              <p:cond delay="0"/>
                            </p:stCondLst>
                            <p:childTnLst>
                              <p:par>
                                <p:cTn id="116" presetID="23" presetClass="entr" presetSubtype="16" fill="hold" grpId="0" nodeType="clickEffect">
                                  <p:stCondLst>
                                    <p:cond delay="0"/>
                                  </p:stCondLst>
                                  <p:childTnLst>
                                    <p:set>
                                      <p:cBhvr>
                                        <p:cTn id="117" dur="1" fill="hold">
                                          <p:stCondLst>
                                            <p:cond delay="0"/>
                                          </p:stCondLst>
                                        </p:cTn>
                                        <p:tgtEl>
                                          <p:spTgt spid="32"/>
                                        </p:tgtEl>
                                        <p:attrNameLst>
                                          <p:attrName>style.visibility</p:attrName>
                                        </p:attrNameLst>
                                      </p:cBhvr>
                                      <p:to>
                                        <p:strVal val="visible"/>
                                      </p:to>
                                    </p:set>
                                    <p:anim calcmode="lin" valueType="num">
                                      <p:cBhvr>
                                        <p:cTn id="118" dur="500" fill="hold"/>
                                        <p:tgtEl>
                                          <p:spTgt spid="32"/>
                                        </p:tgtEl>
                                        <p:attrNameLst>
                                          <p:attrName>ppt_w</p:attrName>
                                        </p:attrNameLst>
                                      </p:cBhvr>
                                      <p:tavLst>
                                        <p:tav tm="0">
                                          <p:val>
                                            <p:fltVal val="0"/>
                                          </p:val>
                                        </p:tav>
                                        <p:tav tm="100000">
                                          <p:val>
                                            <p:strVal val="#ppt_w"/>
                                          </p:val>
                                        </p:tav>
                                      </p:tavLst>
                                    </p:anim>
                                    <p:anim calcmode="lin" valueType="num">
                                      <p:cBhvr>
                                        <p:cTn id="119" dur="500" fill="hold"/>
                                        <p:tgtEl>
                                          <p:spTgt spid="32"/>
                                        </p:tgtEl>
                                        <p:attrNameLst>
                                          <p:attrName>ppt_h</p:attrName>
                                        </p:attrNameLst>
                                      </p:cBhvr>
                                      <p:tavLst>
                                        <p:tav tm="0">
                                          <p:val>
                                            <p:fltVal val="0"/>
                                          </p:val>
                                        </p:tav>
                                        <p:tav tm="100000">
                                          <p:val>
                                            <p:strVal val="#ppt_h"/>
                                          </p:val>
                                        </p:tav>
                                      </p:tavLst>
                                    </p:anim>
                                  </p:childTnLst>
                                </p:cTn>
                              </p:par>
                            </p:childTnLst>
                          </p:cTn>
                        </p:par>
                        <p:par>
                          <p:cTn id="120" fill="hold" nodeType="afterGroup">
                            <p:stCondLst>
                              <p:cond delay="500"/>
                            </p:stCondLst>
                            <p:childTnLst>
                              <p:par>
                                <p:cTn id="121" presetID="18" presetClass="entr" presetSubtype="3" fill="hold" grpId="0" nodeType="afterEffect">
                                  <p:stCondLst>
                                    <p:cond delay="3000"/>
                                  </p:stCondLst>
                                  <p:childTnLst>
                                    <p:set>
                                      <p:cBhvr>
                                        <p:cTn id="122" dur="1" fill="hold">
                                          <p:stCondLst>
                                            <p:cond delay="0"/>
                                          </p:stCondLst>
                                        </p:cTn>
                                        <p:tgtEl>
                                          <p:spTgt spid="13"/>
                                        </p:tgtEl>
                                        <p:attrNameLst>
                                          <p:attrName>style.visibility</p:attrName>
                                        </p:attrNameLst>
                                      </p:cBhvr>
                                      <p:to>
                                        <p:strVal val="visible"/>
                                      </p:to>
                                    </p:set>
                                    <p:animEffect transition="in" filter="strips(upRight)">
                                      <p:cBhvr>
                                        <p:cTn id="12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autoUpdateAnimBg="0"/>
      <p:bldP spid="6" grpId="0" animBg="1" autoUpdateAnimBg="0"/>
      <p:bldP spid="7" grpId="0" animBg="1" autoUpdateAnimBg="0"/>
      <p:bldP spid="8" grpId="0" animBg="1" autoUpdateAnimBg="0"/>
      <p:bldP spid="9" grpId="0" animBg="1" autoUpdateAnimBg="0"/>
      <p:bldP spid="11" grpId="0" animBg="1" autoUpdateAnimBg="0"/>
      <p:bldP spid="13" grpId="0" animBg="1" autoUpdateAnimBg="0"/>
      <p:bldP spid="15" grpId="0" animBg="1"/>
      <p:bldP spid="16" grpId="0" animBg="1"/>
      <p:bldP spid="17" grpId="0" animBg="1"/>
      <p:bldP spid="18" grpId="0" animBg="1"/>
      <p:bldP spid="19" grpId="0" animBg="1"/>
      <p:bldP spid="20" grpId="0" animBg="1" autoUpdateAnimBg="0"/>
      <p:bldP spid="21" grpId="0" animBg="1" autoUpdateAnimBg="0"/>
      <p:bldP spid="22" grpId="0" animBg="1" autoUpdateAnimBg="0"/>
      <p:bldP spid="23" grpId="0" animBg="1" autoUpdateAnimBg="0"/>
      <p:bldP spid="24" grpId="0" animBg="1" autoUpdateAnimBg="0"/>
      <p:bldP spid="27" grpId="0" animBg="1"/>
      <p:bldP spid="28" grpId="0" autoUpdateAnimBg="0"/>
      <p:bldP spid="29" grpId="0" autoUpdateAnimBg="0"/>
      <p:bldP spid="31" grpId="0" autoUpdateAnimBg="0"/>
      <p:bldP spid="32" grpId="0" autoUpdateAnimBg="0"/>
      <p:bldP spid="33" grpId="0"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ángulo 8"/>
          <p:cNvSpPr/>
          <p:nvPr/>
        </p:nvSpPr>
        <p:spPr>
          <a:xfrm>
            <a:off x="889000" y="3360738"/>
            <a:ext cx="7466013" cy="244475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s-PE" sz="1800"/>
          </a:p>
        </p:txBody>
      </p:sp>
      <p:sp>
        <p:nvSpPr>
          <p:cNvPr id="7" name="Rectángulo 6"/>
          <p:cNvSpPr/>
          <p:nvPr/>
        </p:nvSpPr>
        <p:spPr>
          <a:xfrm>
            <a:off x="889000" y="1052513"/>
            <a:ext cx="7366000" cy="2106612"/>
          </a:xfrm>
          <a:prstGeom prst="rect">
            <a:avLst/>
          </a:prstGeom>
        </p:spPr>
        <p:txBody>
          <a:bodyPr>
            <a:spAutoFit/>
          </a:bodyPr>
          <a:lstStyle/>
          <a:p>
            <a:pPr algn="just" eaLnBrk="1" hangingPunct="1">
              <a:lnSpc>
                <a:spcPct val="110000"/>
              </a:lnSpc>
              <a:defRPr/>
            </a:pPr>
            <a:r>
              <a:rPr lang="es-PE" sz="2000" b="1" dirty="0">
                <a:solidFill>
                  <a:srgbClr val="003366"/>
                </a:solidFill>
                <a:latin typeface="Calibri" panose="020F0502020204030204" pitchFamily="34" charset="0"/>
              </a:rPr>
              <a:t>El Porcentaje Objetivo en la Ley RER (DL N° 1002), se estableció por 02 motivos.-</a:t>
            </a:r>
          </a:p>
          <a:p>
            <a:pPr marL="257175" indent="-257175" algn="just" eaLnBrk="1" hangingPunct="1">
              <a:lnSpc>
                <a:spcPct val="110000"/>
              </a:lnSpc>
              <a:buFont typeface="Arial" panose="020B0604020202020204" pitchFamily="34" charset="0"/>
              <a:buChar char="•"/>
              <a:defRPr/>
            </a:pPr>
            <a:r>
              <a:rPr lang="es-PE" sz="2000" u="sng" dirty="0">
                <a:solidFill>
                  <a:srgbClr val="003366"/>
                </a:solidFill>
                <a:latin typeface="Calibri" panose="020F0502020204030204" pitchFamily="34" charset="0"/>
              </a:rPr>
              <a:t>Económico</a:t>
            </a:r>
            <a:r>
              <a:rPr lang="es-PE" sz="2000" dirty="0">
                <a:solidFill>
                  <a:srgbClr val="003366"/>
                </a:solidFill>
                <a:latin typeface="Calibri" panose="020F0502020204030204" pitchFamily="34" charset="0"/>
              </a:rPr>
              <a:t>: Limitar el recargo tarifario, por el mayor precio de las RER.</a:t>
            </a:r>
          </a:p>
          <a:p>
            <a:pPr marL="257175" indent="-257175" algn="just" eaLnBrk="1" hangingPunct="1">
              <a:lnSpc>
                <a:spcPct val="110000"/>
              </a:lnSpc>
              <a:buFont typeface="Arial" panose="020B0604020202020204" pitchFamily="34" charset="0"/>
              <a:buChar char="•"/>
              <a:defRPr/>
            </a:pPr>
            <a:r>
              <a:rPr lang="es-PE" sz="2000" u="sng" dirty="0">
                <a:solidFill>
                  <a:srgbClr val="003366"/>
                </a:solidFill>
                <a:latin typeface="Calibri" panose="020F0502020204030204" pitchFamily="34" charset="0"/>
              </a:rPr>
              <a:t>Técnico</a:t>
            </a:r>
            <a:r>
              <a:rPr lang="es-PE" sz="2000" dirty="0">
                <a:solidFill>
                  <a:srgbClr val="003366"/>
                </a:solidFill>
                <a:latin typeface="Calibri" panose="020F0502020204030204" pitchFamily="34" charset="0"/>
              </a:rPr>
              <a:t>: Salvaguardar la seguridad en la operación del SEIN, por salidas intempestivas de las Eólicas por ejemplo.</a:t>
            </a:r>
          </a:p>
        </p:txBody>
      </p:sp>
      <p:sp>
        <p:nvSpPr>
          <p:cNvPr id="104452" name="Rectángulo 7"/>
          <p:cNvSpPr>
            <a:spLocks noChangeArrowheads="1"/>
          </p:cNvSpPr>
          <p:nvPr/>
        </p:nvSpPr>
        <p:spPr bwMode="auto">
          <a:xfrm>
            <a:off x="908050" y="3360738"/>
            <a:ext cx="7366000" cy="2444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just" eaLnBrk="1" hangingPunct="1">
              <a:lnSpc>
                <a:spcPct val="110000"/>
              </a:lnSpc>
              <a:spcBef>
                <a:spcPct val="0"/>
              </a:spcBef>
              <a:buFontTx/>
              <a:buNone/>
            </a:pPr>
            <a:r>
              <a:rPr lang="es-PE" altLang="es-PE" sz="2000">
                <a:solidFill>
                  <a:srgbClr val="003366"/>
                </a:solidFill>
                <a:latin typeface="Calibri" panose="020F0502020204030204" pitchFamily="34" charset="0"/>
              </a:rPr>
              <a:t>El </a:t>
            </a:r>
            <a:r>
              <a:rPr lang="es-PE" altLang="es-PE" sz="2000" b="1" u="sng">
                <a:solidFill>
                  <a:srgbClr val="003366"/>
                </a:solidFill>
                <a:latin typeface="Calibri" panose="020F0502020204030204" pitchFamily="34" charset="0"/>
              </a:rPr>
              <a:t>1er y principal motivo</a:t>
            </a:r>
            <a:r>
              <a:rPr lang="es-PE" altLang="es-PE" sz="2000">
                <a:solidFill>
                  <a:srgbClr val="003366"/>
                </a:solidFill>
                <a:latin typeface="Calibri" panose="020F0502020204030204" pitchFamily="34" charset="0"/>
              </a:rPr>
              <a:t>, el efecto tarifario, </a:t>
            </a:r>
            <a:r>
              <a:rPr lang="es-PE" altLang="es-PE" sz="2000" b="1" u="sng">
                <a:solidFill>
                  <a:srgbClr val="003366"/>
                </a:solidFill>
                <a:latin typeface="Calibri" panose="020F0502020204030204" pitchFamily="34" charset="0"/>
              </a:rPr>
              <a:t>ya no existiría</a:t>
            </a:r>
            <a:r>
              <a:rPr lang="es-PE" altLang="es-PE" sz="2000" b="1">
                <a:solidFill>
                  <a:srgbClr val="003366"/>
                </a:solidFill>
                <a:latin typeface="Calibri" panose="020F0502020204030204" pitchFamily="34" charset="0"/>
              </a:rPr>
              <a:t> </a:t>
            </a:r>
            <a:r>
              <a:rPr lang="es-PE" altLang="es-PE" sz="2000">
                <a:solidFill>
                  <a:srgbClr val="003366"/>
                </a:solidFill>
                <a:latin typeface="Calibri" panose="020F0502020204030204" pitchFamily="34" charset="0"/>
              </a:rPr>
              <a:t>dado el nivel de competitividad que vienen alcanzado las RER.</a:t>
            </a:r>
          </a:p>
          <a:p>
            <a:pPr algn="just" eaLnBrk="1" hangingPunct="1">
              <a:lnSpc>
                <a:spcPct val="110000"/>
              </a:lnSpc>
              <a:spcBef>
                <a:spcPct val="0"/>
              </a:spcBef>
              <a:buFontTx/>
              <a:buNone/>
            </a:pPr>
            <a:r>
              <a:rPr lang="es-PE" altLang="es-PE" sz="2000">
                <a:solidFill>
                  <a:srgbClr val="003366"/>
                </a:solidFill>
                <a:latin typeface="Calibri" panose="020F0502020204030204" pitchFamily="34" charset="0"/>
              </a:rPr>
              <a:t>El </a:t>
            </a:r>
            <a:r>
              <a:rPr lang="es-PE" altLang="es-PE" sz="2000" b="1" u="sng">
                <a:solidFill>
                  <a:srgbClr val="003366"/>
                </a:solidFill>
                <a:latin typeface="Calibri" panose="020F0502020204030204" pitchFamily="34" charset="0"/>
              </a:rPr>
              <a:t>2do motivo</a:t>
            </a:r>
            <a:r>
              <a:rPr lang="es-PE" altLang="es-PE" sz="2000">
                <a:solidFill>
                  <a:srgbClr val="003366"/>
                </a:solidFill>
                <a:latin typeface="Calibri" panose="020F0502020204030204" pitchFamily="34" charset="0"/>
              </a:rPr>
              <a:t>, seguridad en la operación del SEIN, </a:t>
            </a:r>
            <a:r>
              <a:rPr lang="es-PE" altLang="es-PE" sz="2000" u="sng">
                <a:solidFill>
                  <a:srgbClr val="003366"/>
                </a:solidFill>
                <a:latin typeface="Calibri" panose="020F0502020204030204" pitchFamily="34" charset="0"/>
              </a:rPr>
              <a:t>ya no sería relevante</a:t>
            </a:r>
            <a:r>
              <a:rPr lang="es-PE" altLang="es-PE" sz="2000">
                <a:solidFill>
                  <a:srgbClr val="003366"/>
                </a:solidFill>
                <a:latin typeface="Calibri" panose="020F0502020204030204" pitchFamily="34" charset="0"/>
              </a:rPr>
              <a:t> al tener mecanismos de implementación de la infraestructura de transmisión que necesita el SEIN, y que vienen funcionando muy bien (Ley N° 28832); así como incentivar la hibridación de tecnologías para auto-respaldo de potencia.</a:t>
            </a:r>
          </a:p>
        </p:txBody>
      </p:sp>
      <p:pic>
        <p:nvPicPr>
          <p:cNvPr id="104453" name="4 Imagen"/>
          <p:cNvPicPr preferRelativeResize="0">
            <a:picLocks/>
          </p:cNvPicPr>
          <p:nvPr/>
        </p:nvPicPr>
        <p:blipFill>
          <a:blip r:embed="rId2">
            <a:extLst>
              <a:ext uri="{28A0092B-C50C-407E-A947-70E740481C1C}">
                <a14:useLocalDpi xmlns:a14="http://schemas.microsoft.com/office/drawing/2010/main" val="0"/>
              </a:ext>
            </a:extLst>
          </a:blip>
          <a:srcRect/>
          <a:stretch>
            <a:fillRect/>
          </a:stretch>
        </p:blipFill>
        <p:spPr bwMode="auto">
          <a:xfrm>
            <a:off x="0" y="6726238"/>
            <a:ext cx="9144000" cy="158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62105854"/>
      </p:ext>
    </p:extLst>
  </p:cSld>
  <p:clrMapOvr>
    <a:masterClrMapping/>
  </p:clrMapOvr>
  <p:transition spd="med"/>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Llamada de nube 6"/>
          <p:cNvSpPr/>
          <p:nvPr/>
        </p:nvSpPr>
        <p:spPr>
          <a:xfrm>
            <a:off x="395288" y="908050"/>
            <a:ext cx="4102100" cy="1154113"/>
          </a:xfrm>
          <a:prstGeom prst="cloudCallout">
            <a:avLst>
              <a:gd name="adj1" fmla="val -45795"/>
              <a:gd name="adj2" fmla="val 79379"/>
            </a:avLst>
          </a:prstGeom>
          <a:solidFill>
            <a:srgbClr val="00336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es-PE" sz="1400" dirty="0">
                <a:latin typeface="Calibri" panose="020F0502020204030204" pitchFamily="34" charset="0"/>
              </a:rPr>
              <a:t>¿Es momento de ir de un Porcentaje Objetivo (como límite), a un </a:t>
            </a:r>
            <a:r>
              <a:rPr lang="es-PE" sz="1400" b="1" dirty="0">
                <a:latin typeface="Calibri" panose="020F0502020204030204" pitchFamily="34" charset="0"/>
              </a:rPr>
              <a:t>Porcentaje Objetivo </a:t>
            </a:r>
            <a:r>
              <a:rPr lang="es-PE" sz="1400" b="1" u="sng" dirty="0">
                <a:latin typeface="Calibri" panose="020F0502020204030204" pitchFamily="34" charset="0"/>
              </a:rPr>
              <a:t>Mínimo</a:t>
            </a:r>
            <a:r>
              <a:rPr lang="es-PE" sz="1400" dirty="0">
                <a:latin typeface="Calibri" panose="020F0502020204030204" pitchFamily="34" charset="0"/>
              </a:rPr>
              <a:t>?.</a:t>
            </a:r>
          </a:p>
        </p:txBody>
      </p:sp>
      <p:sp>
        <p:nvSpPr>
          <p:cNvPr id="8" name="Llamada de nube 7"/>
          <p:cNvSpPr/>
          <p:nvPr/>
        </p:nvSpPr>
        <p:spPr>
          <a:xfrm>
            <a:off x="1985963" y="2276475"/>
            <a:ext cx="4102100" cy="1074738"/>
          </a:xfrm>
          <a:prstGeom prst="cloudCallout">
            <a:avLst>
              <a:gd name="adj1" fmla="val -45795"/>
              <a:gd name="adj2" fmla="val 79379"/>
            </a:avLst>
          </a:prstGeom>
          <a:solidFill>
            <a:srgbClr val="00336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es-PE" sz="1400" dirty="0">
                <a:latin typeface="Calibri" panose="020F0502020204030204" pitchFamily="34" charset="0"/>
              </a:rPr>
              <a:t>¿Deberíamos “liberalizar” la participación de las RER?; y </a:t>
            </a:r>
            <a:r>
              <a:rPr lang="es-PE" sz="1400" b="1" u="sng" dirty="0">
                <a:latin typeface="Calibri" panose="020F0502020204030204" pitchFamily="34" charset="0"/>
              </a:rPr>
              <a:t>que no dependan de las Subastas</a:t>
            </a:r>
            <a:r>
              <a:rPr lang="es-PE" sz="1400" dirty="0">
                <a:latin typeface="Calibri" panose="020F0502020204030204" pitchFamily="34" charset="0"/>
              </a:rPr>
              <a:t>.</a:t>
            </a:r>
          </a:p>
        </p:txBody>
      </p:sp>
      <p:sp>
        <p:nvSpPr>
          <p:cNvPr id="9" name="Llamada de nube 8"/>
          <p:cNvSpPr/>
          <p:nvPr/>
        </p:nvSpPr>
        <p:spPr>
          <a:xfrm>
            <a:off x="4284663" y="3614738"/>
            <a:ext cx="4697412" cy="1254125"/>
          </a:xfrm>
          <a:prstGeom prst="cloudCallout">
            <a:avLst>
              <a:gd name="adj1" fmla="val -45795"/>
              <a:gd name="adj2" fmla="val 79379"/>
            </a:avLst>
          </a:prstGeom>
          <a:solidFill>
            <a:srgbClr val="00336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es-PE" sz="1400" dirty="0">
                <a:latin typeface="Calibri" panose="020F0502020204030204" pitchFamily="34" charset="0"/>
              </a:rPr>
              <a:t>¿Qué falta para tener un Procedimiento de Determinación de </a:t>
            </a:r>
            <a:r>
              <a:rPr lang="es-PE" sz="1400" b="1" u="sng" dirty="0">
                <a:latin typeface="Calibri" panose="020F0502020204030204" pitchFamily="34" charset="0"/>
              </a:rPr>
              <a:t>Potencia Firme</a:t>
            </a:r>
            <a:r>
              <a:rPr lang="es-PE" sz="1400" b="1" dirty="0">
                <a:latin typeface="Calibri" panose="020F0502020204030204" pitchFamily="34" charset="0"/>
              </a:rPr>
              <a:t> </a:t>
            </a:r>
            <a:r>
              <a:rPr lang="es-PE" sz="1400" dirty="0">
                <a:latin typeface="Calibri" panose="020F0502020204030204" pitchFamily="34" charset="0"/>
              </a:rPr>
              <a:t>para RER “no gestionables”?; y  así </a:t>
            </a:r>
            <a:r>
              <a:rPr lang="es-PE" sz="1400" b="1" u="sng" dirty="0">
                <a:latin typeface="Calibri" panose="020F0502020204030204" pitchFamily="34" charset="0"/>
              </a:rPr>
              <a:t>puedan firmar </a:t>
            </a:r>
            <a:r>
              <a:rPr lang="es-PE" sz="1400" b="1" u="sng" dirty="0" err="1">
                <a:latin typeface="Calibri" panose="020F0502020204030204" pitchFamily="34" charset="0"/>
              </a:rPr>
              <a:t>PPAs</a:t>
            </a:r>
            <a:r>
              <a:rPr lang="es-PE" sz="1400" b="1" u="sng" dirty="0">
                <a:latin typeface="Calibri" panose="020F0502020204030204" pitchFamily="34" charset="0"/>
              </a:rPr>
              <a:t> privados</a:t>
            </a:r>
            <a:r>
              <a:rPr lang="es-PE" sz="1400" dirty="0">
                <a:latin typeface="Calibri" panose="020F0502020204030204" pitchFamily="34" charset="0"/>
              </a:rPr>
              <a:t>.</a:t>
            </a:r>
          </a:p>
        </p:txBody>
      </p:sp>
      <p:pic>
        <p:nvPicPr>
          <p:cNvPr id="105477" name="4 Imagen"/>
          <p:cNvPicPr preferRelativeResize="0">
            <a:picLocks/>
          </p:cNvPicPr>
          <p:nvPr/>
        </p:nvPicPr>
        <p:blipFill>
          <a:blip r:embed="rId2">
            <a:extLst>
              <a:ext uri="{28A0092B-C50C-407E-A947-70E740481C1C}">
                <a14:useLocalDpi xmlns:a14="http://schemas.microsoft.com/office/drawing/2010/main" val="0"/>
              </a:ext>
            </a:extLst>
          </a:blip>
          <a:srcRect/>
          <a:stretch>
            <a:fillRect/>
          </a:stretch>
        </p:blipFill>
        <p:spPr bwMode="auto">
          <a:xfrm>
            <a:off x="0" y="6726238"/>
            <a:ext cx="9144000" cy="158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09689549"/>
      </p:ext>
    </p:extLst>
  </p:cSld>
  <p:clrMapOvr>
    <a:masterClrMapping/>
  </p:clrMapOvr>
  <p:transition spd="med"/>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 name="Imagen" descr="Imagen"/>
          <p:cNvPicPr>
            <a:picLocks noChangeAspect="1"/>
          </p:cNvPicPr>
          <p:nvPr/>
        </p:nvPicPr>
        <p:blipFill>
          <a:blip r:embed="rId2">
            <a:extLst/>
          </a:blip>
          <a:stretch>
            <a:fillRect/>
          </a:stretch>
        </p:blipFill>
        <p:spPr>
          <a:xfrm>
            <a:off x="647700" y="1422400"/>
            <a:ext cx="8128000" cy="5588000"/>
          </a:xfrm>
          <a:prstGeom prst="rect">
            <a:avLst/>
          </a:prstGeom>
          <a:ln w="12700">
            <a:miter lim="400000"/>
          </a:ln>
        </p:spPr>
      </p:pic>
      <p:sp>
        <p:nvSpPr>
          <p:cNvPr id="420" name="Número de diapositiva"/>
          <p:cNvSpPr txBox="1">
            <a:spLocks noGrp="1"/>
          </p:cNvSpPr>
          <p:nvPr>
            <p:ph type="sldNum" sz="quarter" idx="2"/>
          </p:nvPr>
        </p:nvSpPr>
        <p:spPr>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t>57</a:t>
            </a:fld>
            <a:endParaRPr/>
          </a:p>
        </p:txBody>
      </p:sp>
      <p:pic>
        <p:nvPicPr>
          <p:cNvPr id="421" name="Imagen" descr="Imagen"/>
          <p:cNvPicPr>
            <a:picLocks noChangeAspect="1"/>
          </p:cNvPicPr>
          <p:nvPr/>
        </p:nvPicPr>
        <p:blipFill>
          <a:blip r:embed="rId3">
            <a:extLst/>
          </a:blip>
          <a:stretch>
            <a:fillRect/>
          </a:stretch>
        </p:blipFill>
        <p:spPr>
          <a:xfrm>
            <a:off x="5245100" y="-171450"/>
            <a:ext cx="3578046" cy="2575862"/>
          </a:xfrm>
          <a:prstGeom prst="rect">
            <a:avLst/>
          </a:prstGeom>
          <a:ln w="12700">
            <a:miter lim="400000"/>
          </a:ln>
        </p:spPr>
      </p:pic>
      <p:sp>
        <p:nvSpPr>
          <p:cNvPr id="422" name="Thanks!"/>
          <p:cNvSpPr txBox="1"/>
          <p:nvPr/>
        </p:nvSpPr>
        <p:spPr>
          <a:xfrm>
            <a:off x="4073495" y="4577204"/>
            <a:ext cx="1765174" cy="6629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9" rIns="45719">
            <a:spAutoFit/>
          </a:bodyPr>
          <a:lstStyle>
            <a:lvl1pPr>
              <a:defRPr sz="4100">
                <a:latin typeface="Marker Felt"/>
                <a:ea typeface="Marker Felt"/>
                <a:cs typeface="Marker Felt"/>
                <a:sym typeface="Marker Felt"/>
              </a:defRPr>
            </a:lvl1pPr>
          </a:lstStyle>
          <a:p>
            <a:r>
              <a:t>Thanks!</a:t>
            </a:r>
          </a:p>
        </p:txBody>
      </p:sp>
    </p:spTree>
  </p:cSld>
  <p:clrMapOvr>
    <a:masterClrMapping/>
  </p:clrMapOvr>
  <p:transition spd="med"/>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0" name="Title 1"/>
          <p:cNvSpPr txBox="1">
            <a:spLocks noGrp="1"/>
          </p:cNvSpPr>
          <p:nvPr>
            <p:ph type="title"/>
          </p:nvPr>
        </p:nvSpPr>
        <p:spPr>
          <a:xfrm>
            <a:off x="685800" y="115887"/>
            <a:ext cx="7772400" cy="1066801"/>
          </a:xfrm>
          <a:prstGeom prst="rect">
            <a:avLst/>
          </a:prstGeom>
        </p:spPr>
        <p:txBody>
          <a:bodyPr/>
          <a:lstStyle/>
          <a:p>
            <a:r>
              <a:t>Preços em queda: energía eólica</a:t>
            </a:r>
          </a:p>
        </p:txBody>
      </p:sp>
      <p:sp>
        <p:nvSpPr>
          <p:cNvPr id="361" name="Text Placeholder 2"/>
          <p:cNvSpPr txBox="1">
            <a:spLocks noGrp="1"/>
          </p:cNvSpPr>
          <p:nvPr>
            <p:ph type="body" sz="quarter" idx="1"/>
          </p:nvPr>
        </p:nvSpPr>
        <p:spPr>
          <a:xfrm>
            <a:off x="420688" y="973137"/>
            <a:ext cx="8250236" cy="1065213"/>
          </a:xfrm>
          <a:prstGeom prst="rect">
            <a:avLst/>
          </a:prstGeom>
        </p:spPr>
        <p:txBody>
          <a:bodyPr/>
          <a:lstStyle>
            <a:lvl1pPr>
              <a:defRPr sz="2000">
                <a:solidFill>
                  <a:srgbClr val="000000"/>
                </a:solidFill>
              </a:defRPr>
            </a:lvl1pPr>
          </a:lstStyle>
          <a:p>
            <a:r>
              <a:t>Evolução  dos preços de energia eólica em leilão (onshore) 2010-2017</a:t>
            </a:r>
          </a:p>
        </p:txBody>
      </p:sp>
      <p:sp>
        <p:nvSpPr>
          <p:cNvPr id="362" name="Text Placeholder 17"/>
          <p:cNvSpPr>
            <a:spLocks noGrp="1"/>
          </p:cNvSpPr>
          <p:nvPr>
            <p:ph type="body" idx="13"/>
          </p:nvPr>
        </p:nvSpPr>
        <p:spPr>
          <a:xfrm>
            <a:off x="441325" y="6148387"/>
            <a:ext cx="8229600" cy="228601"/>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normAutofit fontScale="92500" lnSpcReduction="10000"/>
          </a:bodyPr>
          <a:lstStyle/>
          <a:p>
            <a:pPr marL="0" lvl="1" indent="0" defTabSz="804672">
              <a:spcBef>
                <a:spcPts val="200"/>
              </a:spcBef>
              <a:buSzTx/>
              <a:buNone/>
              <a:defRPr sz="1056"/>
            </a:pPr>
            <a:r>
              <a:t>Fonte: International Renewable Energy Agency (IRENA)</a:t>
            </a:r>
          </a:p>
        </p:txBody>
      </p:sp>
      <p:pic>
        <p:nvPicPr>
          <p:cNvPr id="363" name="Picture 7" descr="Picture 7"/>
          <p:cNvPicPr>
            <a:picLocks noChangeAspect="1"/>
          </p:cNvPicPr>
          <p:nvPr/>
        </p:nvPicPr>
        <p:blipFill>
          <a:blip r:embed="rId3">
            <a:extLst/>
          </a:blip>
          <a:stretch>
            <a:fillRect/>
          </a:stretch>
        </p:blipFill>
        <p:spPr>
          <a:xfrm>
            <a:off x="92075" y="2038350"/>
            <a:ext cx="8764589" cy="3951288"/>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7" name="Title 1"/>
          <p:cNvSpPr txBox="1">
            <a:spLocks noGrp="1"/>
          </p:cNvSpPr>
          <p:nvPr>
            <p:ph type="title"/>
          </p:nvPr>
        </p:nvSpPr>
        <p:spPr>
          <a:xfrm>
            <a:off x="611188" y="0"/>
            <a:ext cx="7847011" cy="1752600"/>
          </a:xfrm>
          <a:prstGeom prst="rect">
            <a:avLst/>
          </a:prstGeom>
        </p:spPr>
        <p:txBody>
          <a:bodyPr/>
          <a:lstStyle/>
          <a:p>
            <a:r>
              <a:t>Preços em baixa: energia solar</a:t>
            </a:r>
          </a:p>
        </p:txBody>
      </p:sp>
      <p:sp>
        <p:nvSpPr>
          <p:cNvPr id="368" name="Text Placeholder 2"/>
          <p:cNvSpPr txBox="1">
            <a:spLocks noGrp="1"/>
          </p:cNvSpPr>
          <p:nvPr>
            <p:ph type="body" sz="quarter" idx="1"/>
          </p:nvPr>
        </p:nvSpPr>
        <p:spPr>
          <a:xfrm>
            <a:off x="441325" y="1268412"/>
            <a:ext cx="8229600" cy="584201"/>
          </a:xfrm>
          <a:prstGeom prst="rect">
            <a:avLst/>
          </a:prstGeom>
        </p:spPr>
        <p:txBody>
          <a:bodyPr/>
          <a:lstStyle>
            <a:lvl1pPr>
              <a:defRPr sz="2000">
                <a:solidFill>
                  <a:srgbClr val="000000"/>
                </a:solidFill>
              </a:defRPr>
            </a:lvl1pPr>
          </a:lstStyle>
          <a:p>
            <a:r>
              <a:t>Evolução dos preços de energia solar em leilão 2010-2017</a:t>
            </a:r>
          </a:p>
        </p:txBody>
      </p:sp>
      <p:sp>
        <p:nvSpPr>
          <p:cNvPr id="369" name="Text Placeholder 17"/>
          <p:cNvSpPr>
            <a:spLocks noGrp="1"/>
          </p:cNvSpPr>
          <p:nvPr>
            <p:ph type="body" idx="13"/>
          </p:nvPr>
        </p:nvSpPr>
        <p:spPr>
          <a:xfrm>
            <a:off x="441325" y="6148387"/>
            <a:ext cx="8229600" cy="228601"/>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normAutofit fontScale="92500" lnSpcReduction="10000"/>
          </a:bodyPr>
          <a:lstStyle/>
          <a:p>
            <a:pPr marL="0" lvl="1" indent="0" defTabSz="804672">
              <a:spcBef>
                <a:spcPts val="200"/>
              </a:spcBef>
              <a:buSzTx/>
              <a:buNone/>
              <a:defRPr sz="1056"/>
            </a:pPr>
            <a:r>
              <a:t>Fonte: International Renewable Energy Agency (IRENA)</a:t>
            </a:r>
          </a:p>
        </p:txBody>
      </p:sp>
      <p:pic>
        <p:nvPicPr>
          <p:cNvPr id="370" name="Picture 5" descr="Picture 5"/>
          <p:cNvPicPr>
            <a:picLocks noChangeAspect="1"/>
          </p:cNvPicPr>
          <p:nvPr/>
        </p:nvPicPr>
        <p:blipFill>
          <a:blip r:embed="rId3">
            <a:extLst/>
          </a:blip>
          <a:srcRect t="8160" b="6066"/>
          <a:stretch>
            <a:fillRect/>
          </a:stretch>
        </p:blipFill>
        <p:spPr>
          <a:xfrm>
            <a:off x="139700" y="2011363"/>
            <a:ext cx="8867775" cy="3978276"/>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4" name="Imagen" descr="Imagen"/>
          <p:cNvPicPr>
            <a:picLocks noChangeAspect="1"/>
          </p:cNvPicPr>
          <p:nvPr/>
        </p:nvPicPr>
        <p:blipFill>
          <a:blip r:embed="rId2">
            <a:extLst/>
          </a:blip>
          <a:stretch>
            <a:fillRect/>
          </a:stretch>
        </p:blipFill>
        <p:spPr>
          <a:xfrm>
            <a:off x="-420341" y="-477362"/>
            <a:ext cx="9765904" cy="7812724"/>
          </a:xfrm>
          <a:prstGeom prst="rect">
            <a:avLst/>
          </a:prstGeom>
          <a:ln w="12700">
            <a:miter lim="400000"/>
          </a:ln>
        </p:spPr>
      </p:pic>
      <p:sp>
        <p:nvSpPr>
          <p:cNvPr id="375" name="Slide Number Placeholder 3"/>
          <p:cNvSpPr txBox="1">
            <a:spLocks noGrp="1"/>
          </p:cNvSpPr>
          <p:nvPr>
            <p:ph type="sldNum" sz="quarter" idx="2"/>
          </p:nvPr>
        </p:nvSpPr>
        <p:spPr>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t>8</a:t>
            </a:fld>
            <a:endParaRPr/>
          </a:p>
        </p:txBody>
      </p:sp>
      <p:sp>
        <p:nvSpPr>
          <p:cNvPr id="376" name="Rectangle 7"/>
          <p:cNvSpPr/>
          <p:nvPr/>
        </p:nvSpPr>
        <p:spPr>
          <a:xfrm>
            <a:off x="38100" y="119062"/>
            <a:ext cx="9144000" cy="766763"/>
          </a:xfrm>
          <a:prstGeom prst="rect">
            <a:avLst/>
          </a:prstGeom>
          <a:solidFill>
            <a:srgbClr val="F2F2F2"/>
          </a:solidFill>
          <a:ln w="25400">
            <a:solidFill>
              <a:srgbClr val="0399CD"/>
            </a:solidFill>
          </a:ln>
        </p:spPr>
        <p:txBody>
          <a:bodyPr lIns="45719" rIns="45719" anchor="ctr"/>
          <a:lstStyle/>
          <a:p>
            <a:pPr algn="ctr">
              <a:defRPr>
                <a:solidFill>
                  <a:schemeClr val="accent3">
                    <a:lumOff val="44000"/>
                  </a:schemeClr>
                </a:solidFill>
              </a:defRPr>
            </a:pPr>
            <a:endParaRPr/>
          </a:p>
        </p:txBody>
      </p:sp>
      <p:sp>
        <p:nvSpPr>
          <p:cNvPr id="377" name="TextBox 8"/>
          <p:cNvSpPr txBox="1"/>
          <p:nvPr/>
        </p:nvSpPr>
        <p:spPr>
          <a:xfrm>
            <a:off x="76200" y="106109"/>
            <a:ext cx="8991600" cy="79267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just">
              <a:defRPr b="1">
                <a:solidFill>
                  <a:srgbClr val="00B0F0"/>
                </a:solidFill>
                <a:effectLst>
                  <a:outerShdw blurRad="38100" dist="38100" dir="2700000" rotWithShape="0">
                    <a:srgbClr val="000000">
                      <a:alpha val="43137"/>
                    </a:srgbClr>
                  </a:outerShdw>
                </a:effectLst>
                <a:latin typeface="Arial"/>
                <a:ea typeface="Arial"/>
                <a:cs typeface="Arial"/>
                <a:sym typeface="Arial"/>
              </a:defRPr>
            </a:lvl1pPr>
          </a:lstStyle>
          <a:p>
            <a:r>
              <a:t>CIDADE SUSTENTÁVEIS: SMART GRID, RER, TRANSPORTE ELÉTRICO, BIOCOMBUSTÍVEIS</a:t>
            </a:r>
          </a:p>
        </p:txBody>
      </p:sp>
      <p:sp>
        <p:nvSpPr>
          <p:cNvPr id="378" name="TextBox 18"/>
          <p:cNvSpPr txBox="1"/>
          <p:nvPr/>
        </p:nvSpPr>
        <p:spPr>
          <a:xfrm>
            <a:off x="-28576" y="892175"/>
            <a:ext cx="2705101" cy="1551940"/>
          </a:xfrm>
          <a:prstGeom prst="rect">
            <a:avLst/>
          </a:prstGeom>
          <a:solidFill>
            <a:srgbClr val="99CCFF">
              <a:alpha val="69000"/>
            </a:srgbClr>
          </a:solidFill>
          <a:ln w="12700">
            <a:miter lim="400000"/>
          </a:ln>
          <a:effectLst>
            <a:outerShdw blurRad="38100" dist="23000" dir="5400000" rotWithShape="0">
              <a:srgbClr val="000000">
                <a:alpha val="35000"/>
              </a:srgbClr>
            </a:outerShdw>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p>
            <a:pPr algn="just">
              <a:defRPr sz="2000">
                <a:solidFill>
                  <a:srgbClr val="595959"/>
                </a:solidFill>
                <a:latin typeface="Calibri"/>
                <a:ea typeface="Calibri"/>
                <a:cs typeface="Calibri"/>
                <a:sym typeface="Calibri"/>
              </a:defRPr>
            </a:pPr>
            <a:r>
              <a:t>Complemento entre as diferentes tecnologias.</a:t>
            </a:r>
          </a:p>
          <a:p>
            <a:pPr algn="just">
              <a:defRPr sz="2000">
                <a:solidFill>
                  <a:srgbClr val="595959"/>
                </a:solidFill>
                <a:latin typeface="Calibri"/>
                <a:ea typeface="Calibri"/>
                <a:cs typeface="Calibri"/>
                <a:sym typeface="Calibri"/>
              </a:defRPr>
            </a:pPr>
            <a:r>
              <a:t>Em 2050 80% com RENOVÁVEL, a melhor</a:t>
            </a:r>
          </a:p>
        </p:txBody>
      </p:sp>
      <p:sp>
        <p:nvSpPr>
          <p:cNvPr id="379" name="TextBox 18"/>
          <p:cNvSpPr txBox="1"/>
          <p:nvPr/>
        </p:nvSpPr>
        <p:spPr>
          <a:xfrm>
            <a:off x="1878694" y="3430280"/>
            <a:ext cx="4680521" cy="675641"/>
          </a:xfrm>
          <a:prstGeom prst="rect">
            <a:avLst/>
          </a:prstGeom>
          <a:solidFill>
            <a:srgbClr val="99CCFF">
              <a:alpha val="69000"/>
            </a:srgbClr>
          </a:solidFill>
          <a:ln w="12700">
            <a:miter lim="400000"/>
          </a:ln>
          <a:effectLst>
            <a:outerShdw blurRad="38100" dist="23000" dir="5400000" rotWithShape="0">
              <a:srgbClr val="000000">
                <a:alpha val="35000"/>
              </a:srgbClr>
            </a:outerShdw>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just">
              <a:defRPr sz="2000">
                <a:solidFill>
                  <a:srgbClr val="595959"/>
                </a:solidFill>
                <a:latin typeface="Calibri"/>
                <a:ea typeface="Calibri"/>
                <a:cs typeface="Calibri"/>
                <a:sym typeface="Calibri"/>
              </a:defRPr>
            </a:lvl1pPr>
          </a:lstStyle>
          <a:p>
            <a:r>
              <a:t>Na Alemanha, os cidadãos financiam os parques eólicos em até 50%</a:t>
            </a:r>
          </a:p>
        </p:txBody>
      </p:sp>
      <p:sp>
        <p:nvSpPr>
          <p:cNvPr id="380" name="TextBox 18"/>
          <p:cNvSpPr txBox="1"/>
          <p:nvPr/>
        </p:nvSpPr>
        <p:spPr>
          <a:xfrm>
            <a:off x="4180879" y="4342130"/>
            <a:ext cx="4927502" cy="2428241"/>
          </a:xfrm>
          <a:prstGeom prst="rect">
            <a:avLst/>
          </a:prstGeom>
          <a:solidFill>
            <a:srgbClr val="99CCFF">
              <a:alpha val="69000"/>
            </a:srgbClr>
          </a:solidFill>
          <a:ln w="12700">
            <a:miter lim="400000"/>
          </a:ln>
          <a:effectLst>
            <a:outerShdw blurRad="38100" dist="23000" dir="5400000" rotWithShape="0">
              <a:srgbClr val="000000">
                <a:alpha val="35000"/>
              </a:srgbClr>
            </a:outerShdw>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p>
            <a:pPr algn="just">
              <a:defRPr sz="2000">
                <a:solidFill>
                  <a:srgbClr val="595959"/>
                </a:solidFill>
                <a:latin typeface="Calibri"/>
                <a:ea typeface="Calibri"/>
                <a:cs typeface="Calibri"/>
                <a:sym typeface="Calibri"/>
              </a:defRPr>
            </a:pPr>
            <a:r>
              <a:t>ARMAZENAMENTO DE ENERGIA</a:t>
            </a:r>
          </a:p>
          <a:p>
            <a:pPr algn="just">
              <a:defRPr sz="2000">
                <a:solidFill>
                  <a:srgbClr val="595959"/>
                </a:solidFill>
                <a:latin typeface="Calibri"/>
                <a:ea typeface="Calibri"/>
                <a:cs typeface="Calibri"/>
                <a:sym typeface="Calibri"/>
              </a:defRPr>
            </a:pPr>
            <a:r>
              <a:t>Acumuladores</a:t>
            </a:r>
          </a:p>
          <a:p>
            <a:pPr algn="just">
              <a:defRPr sz="2000">
                <a:solidFill>
                  <a:srgbClr val="595959"/>
                </a:solidFill>
                <a:latin typeface="Calibri"/>
                <a:ea typeface="Calibri"/>
                <a:cs typeface="Calibri"/>
                <a:sym typeface="Calibri"/>
              </a:defRPr>
            </a:pPr>
            <a:r>
              <a:t>Centrais hidroelétricas de bombeamento.</a:t>
            </a:r>
          </a:p>
          <a:p>
            <a:pPr algn="just">
              <a:defRPr sz="2000">
                <a:solidFill>
                  <a:srgbClr val="595959"/>
                </a:solidFill>
                <a:latin typeface="Calibri"/>
                <a:ea typeface="Calibri"/>
                <a:cs typeface="Calibri"/>
                <a:sym typeface="Calibri"/>
              </a:defRPr>
            </a:pPr>
            <a:r>
              <a:t>Ar comprimido.</a:t>
            </a:r>
          </a:p>
          <a:p>
            <a:pPr algn="just">
              <a:defRPr sz="2000" i="1">
                <a:solidFill>
                  <a:srgbClr val="595959"/>
                </a:solidFill>
                <a:latin typeface="Calibri"/>
                <a:ea typeface="Calibri"/>
                <a:cs typeface="Calibri"/>
                <a:sym typeface="Calibri"/>
              </a:defRPr>
            </a:pPr>
            <a:r>
              <a:t>Power to gas</a:t>
            </a:r>
            <a:r>
              <a:rPr i="0"/>
              <a:t>, mediante eletrólise, hidrogênio ou gas natural sintético.</a:t>
            </a:r>
          </a:p>
          <a:p>
            <a:pPr algn="just">
              <a:defRPr sz="2000" i="1">
                <a:solidFill>
                  <a:srgbClr val="595959"/>
                </a:solidFill>
                <a:latin typeface="Calibri"/>
                <a:ea typeface="Calibri"/>
                <a:cs typeface="Calibri"/>
                <a:sym typeface="Calibri"/>
              </a:defRPr>
            </a:pPr>
            <a:r>
              <a:t>Flywheel Energy Storage</a:t>
            </a:r>
            <a:r>
              <a:rPr i="0"/>
              <a:t>, energia de rotação.</a:t>
            </a:r>
          </a:p>
        </p:txBody>
      </p:sp>
      <p:sp>
        <p:nvSpPr>
          <p:cNvPr id="381" name="Elbow Connector 12"/>
          <p:cNvSpPr/>
          <p:nvPr/>
        </p:nvSpPr>
        <p:spPr>
          <a:xfrm rot="5400000" flipH="1" flipV="1">
            <a:off x="2889745" y="-510678"/>
            <a:ext cx="297458" cy="320040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21600" y="21600"/>
                </a:lnTo>
                <a:lnTo>
                  <a:pt x="1153" y="21600"/>
                </a:lnTo>
              </a:path>
            </a:pathLst>
          </a:custGeom>
          <a:ln w="28575">
            <a:solidFill>
              <a:srgbClr val="0096D7"/>
            </a:solidFill>
          </a:ln>
        </p:spPr>
        <p:txBody>
          <a:bodyPr lIns="45719" rIns="45719" anchor="ctr"/>
          <a:lstStyle/>
          <a:p>
            <a:endParaRPr/>
          </a:p>
        </p:txBody>
      </p:sp>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9" presetClass="entr" fill="hold" grpId="1" nodeType="clickEffect">
                                  <p:stCondLst>
                                    <p:cond delay="0"/>
                                  </p:stCondLst>
                                  <p:iterate>
                                    <p:tmAbs val="0"/>
                                  </p:iterate>
                                  <p:childTnLst>
                                    <p:set>
                                      <p:cBhvr>
                                        <p:cTn id="6" fill="hold"/>
                                        <p:tgtEl>
                                          <p:spTgt spid="378"/>
                                        </p:tgtEl>
                                        <p:attrNameLst>
                                          <p:attrName>style.visibility</p:attrName>
                                        </p:attrNameLst>
                                      </p:cBhvr>
                                      <p:to>
                                        <p:strVal val="visible"/>
                                      </p:to>
                                    </p:set>
                                    <p:animEffect transition="in" filter="dissolve">
                                      <p:cBhvr>
                                        <p:cTn id="7" dur="500"/>
                                        <p:tgtEl>
                                          <p:spTgt spid="378"/>
                                        </p:tgtEl>
                                      </p:cBhvr>
                                    </p:animEffect>
                                  </p:childTnLst>
                                </p:cTn>
                              </p:par>
                            </p:childTnLst>
                          </p:cTn>
                        </p:par>
                        <p:par>
                          <p:cTn id="8" fill="hold">
                            <p:stCondLst>
                              <p:cond delay="500"/>
                            </p:stCondLst>
                            <p:childTnLst>
                              <p:par>
                                <p:cTn id="9" presetID="9" presetClass="entr" fill="hold" grpId="2" nodeType="afterEffect">
                                  <p:stCondLst>
                                    <p:cond delay="0"/>
                                  </p:stCondLst>
                                  <p:iterate>
                                    <p:tmAbs val="0"/>
                                  </p:iterate>
                                  <p:childTnLst>
                                    <p:set>
                                      <p:cBhvr>
                                        <p:cTn id="10" fill="hold"/>
                                        <p:tgtEl>
                                          <p:spTgt spid="380"/>
                                        </p:tgtEl>
                                        <p:attrNameLst>
                                          <p:attrName>style.visibility</p:attrName>
                                        </p:attrNameLst>
                                      </p:cBhvr>
                                      <p:to>
                                        <p:strVal val="visible"/>
                                      </p:to>
                                    </p:set>
                                    <p:animEffect transition="in" filter="dissolve">
                                      <p:cBhvr>
                                        <p:cTn id="11" dur="1000"/>
                                        <p:tgtEl>
                                          <p:spTgt spid="380"/>
                                        </p:tgtEl>
                                      </p:cBhvr>
                                    </p:animEffect>
                                  </p:childTnLst>
                                </p:cTn>
                              </p:par>
                            </p:childTnLst>
                          </p:cTn>
                        </p:par>
                        <p:par>
                          <p:cTn id="12" fill="hold">
                            <p:stCondLst>
                              <p:cond delay="1500"/>
                            </p:stCondLst>
                            <p:childTnLst>
                              <p:par>
                                <p:cTn id="13" presetID="9" presetClass="entr" fill="hold" grpId="3" nodeType="afterEffect">
                                  <p:stCondLst>
                                    <p:cond delay="0"/>
                                  </p:stCondLst>
                                  <p:iterate>
                                    <p:tmAbs val="0"/>
                                  </p:iterate>
                                  <p:childTnLst>
                                    <p:set>
                                      <p:cBhvr>
                                        <p:cTn id="14" fill="hold"/>
                                        <p:tgtEl>
                                          <p:spTgt spid="379"/>
                                        </p:tgtEl>
                                        <p:attrNameLst>
                                          <p:attrName>style.visibility</p:attrName>
                                        </p:attrNameLst>
                                      </p:cBhvr>
                                      <p:to>
                                        <p:strVal val="visible"/>
                                      </p:to>
                                    </p:set>
                                    <p:animEffect transition="in" filter="dissolve">
                                      <p:cBhvr>
                                        <p:cTn id="15" dur="1000"/>
                                        <p:tgtEl>
                                          <p:spTgt spid="3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 grpId="1" animBg="1" advAuto="0"/>
      <p:bldP spid="379" grpId="3" animBg="1" advAuto="0"/>
      <p:bldP spid="380" grpId="2" animBg="1" advAuto="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Gráfico 8"/>
          <p:cNvGraphicFramePr>
            <a:graphicFrameLocks/>
          </p:cNvGraphicFramePr>
          <p:nvPr>
            <p:extLst/>
          </p:nvPr>
        </p:nvGraphicFramePr>
        <p:xfrm>
          <a:off x="396126" y="1402565"/>
          <a:ext cx="8345410" cy="4235967"/>
        </p:xfrm>
        <a:graphic>
          <a:graphicData uri="http://schemas.openxmlformats.org/drawingml/2006/chart">
            <c:chart xmlns:c="http://schemas.openxmlformats.org/drawingml/2006/chart" xmlns:r="http://schemas.openxmlformats.org/officeDocument/2006/relationships" r:id="rId2"/>
          </a:graphicData>
        </a:graphic>
      </p:graphicFrame>
      <p:sp>
        <p:nvSpPr>
          <p:cNvPr id="10" name="CuadroTexto 9"/>
          <p:cNvSpPr txBox="1"/>
          <p:nvPr/>
        </p:nvSpPr>
        <p:spPr>
          <a:xfrm>
            <a:off x="396125" y="5638532"/>
            <a:ext cx="5513048" cy="369332"/>
          </a:xfrm>
          <a:prstGeom prst="rect">
            <a:avLst/>
          </a:prstGeom>
          <a:noFill/>
        </p:spPr>
        <p:txBody>
          <a:bodyPr wrap="none" rtlCol="0">
            <a:spAutoFit/>
          </a:bodyPr>
          <a:lstStyle/>
          <a:p>
            <a:r>
              <a:rPr lang="es-PE" sz="1800" b="1" dirty="0"/>
              <a:t>Fuente: Informe de Operación Mensual (COES, 2018)</a:t>
            </a:r>
          </a:p>
        </p:txBody>
      </p:sp>
      <p:sp>
        <p:nvSpPr>
          <p:cNvPr id="11" name="CuadroTexto 10"/>
          <p:cNvSpPr txBox="1"/>
          <p:nvPr/>
        </p:nvSpPr>
        <p:spPr>
          <a:xfrm>
            <a:off x="2072203" y="952441"/>
            <a:ext cx="6058069" cy="369332"/>
          </a:xfrm>
          <a:prstGeom prst="rect">
            <a:avLst/>
          </a:prstGeom>
          <a:noFill/>
        </p:spPr>
        <p:txBody>
          <a:bodyPr wrap="none" rtlCol="0">
            <a:spAutoFit/>
          </a:bodyPr>
          <a:lstStyle/>
          <a:p>
            <a:r>
              <a:rPr lang="es-PE" sz="1800" b="1" dirty="0"/>
              <a:t>PRODUCCIÓN DE ENERGÍA ELÉCTRICA EN EL SEIN</a:t>
            </a:r>
          </a:p>
        </p:txBody>
      </p:sp>
    </p:spTree>
    <p:extLst>
      <p:ext uri="{BB962C8B-B14F-4D97-AF65-F5344CB8AC3E}">
        <p14:creationId xmlns:p14="http://schemas.microsoft.com/office/powerpoint/2010/main" val="3082522898"/>
      </p:ext>
    </p:extLst>
  </p:cSld>
  <p:clrMapOvr>
    <a:masterClrMapping/>
  </p:clrMapOvr>
  <p:transition spd="med"/>
  <p:timing>
    <p:tnLst>
      <p:par>
        <p:cTn id="1" dur="indefinite" restart="never" nodeType="tmRoot"/>
      </p:par>
    </p:tnLst>
  </p:timing>
</p:sld>
</file>

<file path=ppt/theme/theme1.xml><?xml version="1.0" encoding="utf-8"?>
<a:theme xmlns:a="http://schemas.openxmlformats.org/drawingml/2006/main" name="Diseño predeterminado">
  <a:themeElements>
    <a:clrScheme name="Diseño predeterminado">
      <a:dk1>
        <a:srgbClr val="000000"/>
      </a:dk1>
      <a:lt1>
        <a:srgbClr val="FFFFFF"/>
      </a:lt1>
      <a:dk2>
        <a:srgbClr val="A7A7A7"/>
      </a:dk2>
      <a:lt2>
        <a:srgbClr val="535353"/>
      </a:lt2>
      <a:accent1>
        <a:srgbClr val="00CC99"/>
      </a:accent1>
      <a:accent2>
        <a:srgbClr val="3333CC"/>
      </a:accent2>
      <a:accent3>
        <a:srgbClr val="8F8F8F"/>
      </a:accent3>
      <a:accent4>
        <a:srgbClr val="707070"/>
      </a:accent4>
      <a:accent5>
        <a:srgbClr val="AAE2CA"/>
      </a:accent5>
      <a:accent6>
        <a:srgbClr val="2D2DB9"/>
      </a:accent6>
      <a:hlink>
        <a:srgbClr val="0000FF"/>
      </a:hlink>
      <a:folHlink>
        <a:srgbClr val="FF00FF"/>
      </a:folHlink>
    </a:clrScheme>
    <a:fontScheme name="Diseño predeterminado">
      <a:majorFont>
        <a:latin typeface="Helvetica"/>
        <a:ea typeface="Helvetica"/>
        <a:cs typeface="Helvetica"/>
      </a:majorFont>
      <a:minorFont>
        <a:latin typeface="Times New Roman"/>
        <a:ea typeface="Times New Roman"/>
        <a:cs typeface="Times New Roman"/>
      </a:minorFont>
    </a:fontScheme>
    <a:fmtScheme name="Diseño predeterminado">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3000" dir="5400000" rotWithShape="0">
              <a:srgbClr val="000000">
                <a:alpha val="35000"/>
              </a:srgbClr>
            </a:outerShdw>
          </a:effectLst>
        </a:effectStyle>
        <a:effectStyle>
          <a:effectLst>
            <a:outerShdw blurRad="38100" dist="23000" dir="5400000" rotWithShape="0">
              <a:srgbClr val="000000">
                <a:alpha val="35000"/>
              </a:srgbClr>
            </a:outerShdw>
          </a:effectLst>
        </a:effectStyle>
        <a:effectStyle>
          <a:effectLst>
            <a:outerShdw blurRad="38100" dist="20000" dir="5400000" rotWithShape="0">
              <a:srgbClr val="000000">
                <a:alpha val="38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3">
            <a:lumOff val="44000"/>
          </a:schemeClr>
        </a:solidFill>
        <a:ln w="25400" cap="flat">
          <a:solidFill>
            <a:schemeClr val="accent1"/>
          </a:solidFill>
          <a:prstDash val="solid"/>
          <a:round/>
        </a:ln>
        <a:effectLst>
          <a:outerShdw blurRad="38100" dist="23000" dir="5400000" rotWithShape="0">
            <a:srgbClr val="000000">
              <a:alpha val="35000"/>
            </a:srgbClr>
          </a:outerShdw>
        </a:effectLst>
        <a:sp3d/>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Times New Roman"/>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outerShdw blurRad="38100" dist="20000" dir="5400000" rotWithShape="0">
            <a:srgbClr val="000000">
              <a:alpha val="38000"/>
            </a:srgbClr>
          </a:outerShdw>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Times New Roman"/>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Diseño predeterminado">
  <a:themeElements>
    <a:clrScheme name="Diseño predeterminado">
      <a:dk1>
        <a:srgbClr val="000000"/>
      </a:dk1>
      <a:lt1>
        <a:srgbClr val="FFFFFF"/>
      </a:lt1>
      <a:dk2>
        <a:srgbClr val="A7A7A7"/>
      </a:dk2>
      <a:lt2>
        <a:srgbClr val="535353"/>
      </a:lt2>
      <a:accent1>
        <a:srgbClr val="00CC99"/>
      </a:accent1>
      <a:accent2>
        <a:srgbClr val="3333CC"/>
      </a:accent2>
      <a:accent3>
        <a:srgbClr val="8F8F8F"/>
      </a:accent3>
      <a:accent4>
        <a:srgbClr val="707070"/>
      </a:accent4>
      <a:accent5>
        <a:srgbClr val="AAE2CA"/>
      </a:accent5>
      <a:accent6>
        <a:srgbClr val="2D2DB9"/>
      </a:accent6>
      <a:hlink>
        <a:srgbClr val="0000FF"/>
      </a:hlink>
      <a:folHlink>
        <a:srgbClr val="FF00FF"/>
      </a:folHlink>
    </a:clrScheme>
    <a:fontScheme name="Diseño predeterminado">
      <a:majorFont>
        <a:latin typeface="Helvetica"/>
        <a:ea typeface="Helvetica"/>
        <a:cs typeface="Helvetica"/>
      </a:majorFont>
      <a:minorFont>
        <a:latin typeface="Times New Roman"/>
        <a:ea typeface="Times New Roman"/>
        <a:cs typeface="Times New Roman"/>
      </a:minorFont>
    </a:fontScheme>
    <a:fmtScheme name="Diseño predeterminado">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3000" dir="5400000" rotWithShape="0">
              <a:srgbClr val="000000">
                <a:alpha val="35000"/>
              </a:srgbClr>
            </a:outerShdw>
          </a:effectLst>
        </a:effectStyle>
        <a:effectStyle>
          <a:effectLst>
            <a:outerShdw blurRad="38100" dist="23000" dir="5400000" rotWithShape="0">
              <a:srgbClr val="000000">
                <a:alpha val="35000"/>
              </a:srgbClr>
            </a:outerShdw>
          </a:effectLst>
        </a:effectStyle>
        <a:effectStyle>
          <a:effectLst>
            <a:outerShdw blurRad="38100" dist="20000" dir="5400000" rotWithShape="0">
              <a:srgbClr val="000000">
                <a:alpha val="38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3">
            <a:lumOff val="44000"/>
          </a:schemeClr>
        </a:solidFill>
        <a:ln w="25400" cap="flat">
          <a:solidFill>
            <a:schemeClr val="accent1"/>
          </a:solidFill>
          <a:prstDash val="solid"/>
          <a:round/>
        </a:ln>
        <a:effectLst>
          <a:outerShdw blurRad="38100" dist="23000" dir="5400000" rotWithShape="0">
            <a:srgbClr val="000000">
              <a:alpha val="35000"/>
            </a:srgbClr>
          </a:outerShdw>
        </a:effectLst>
        <a:sp3d/>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Times New Roman"/>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outerShdw blurRad="38100" dist="20000" dir="5400000" rotWithShape="0">
            <a:srgbClr val="000000">
              <a:alpha val="38000"/>
            </a:srgbClr>
          </a:outerShdw>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Times New Roman"/>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345</TotalTime>
  <Words>2344</Words>
  <Application>Microsoft Office PowerPoint</Application>
  <PresentationFormat>Presentación en pantalla (4:3)</PresentationFormat>
  <Paragraphs>262</Paragraphs>
  <Slides>57</Slides>
  <Notes>3</Notes>
  <HiddenSlides>0</HiddenSlides>
  <MMClips>0</MMClips>
  <ScaleCrop>false</ScaleCrop>
  <HeadingPairs>
    <vt:vector size="6" baseType="variant">
      <vt:variant>
        <vt:lpstr>Fuentes usadas</vt:lpstr>
      </vt:variant>
      <vt:variant>
        <vt:i4>13</vt:i4>
      </vt:variant>
      <vt:variant>
        <vt:lpstr>Tema</vt:lpstr>
      </vt:variant>
      <vt:variant>
        <vt:i4>1</vt:i4>
      </vt:variant>
      <vt:variant>
        <vt:lpstr>Títulos de diapositiva</vt:lpstr>
      </vt:variant>
      <vt:variant>
        <vt:i4>57</vt:i4>
      </vt:variant>
    </vt:vector>
  </HeadingPairs>
  <TitlesOfParts>
    <vt:vector size="71" baseType="lpstr">
      <vt:lpstr>Aharoni</vt:lpstr>
      <vt:lpstr>Andale Mono</vt:lpstr>
      <vt:lpstr>Arial</vt:lpstr>
      <vt:lpstr>Arial Narrow</vt:lpstr>
      <vt:lpstr>Bahnschrift Light</vt:lpstr>
      <vt:lpstr>Bahnschrift Light Condensed</vt:lpstr>
      <vt:lpstr>Calibri</vt:lpstr>
      <vt:lpstr>Impact</vt:lpstr>
      <vt:lpstr>Marker Felt</vt:lpstr>
      <vt:lpstr>Swis721 Cn BT</vt:lpstr>
      <vt:lpstr>Times New Roman</vt:lpstr>
      <vt:lpstr>Wingdings</vt:lpstr>
      <vt:lpstr>Wingdings 2</vt:lpstr>
      <vt:lpstr>Diseño predeterminado</vt:lpstr>
      <vt:lpstr>              Negociador en Energía de la COP Ex-Vice Ministro de Energía del Peru Master en Políticas Públicas Team líder de Plataforma de Energías Renovables Profesor PUCP, UP e UPC </vt:lpstr>
      <vt:lpstr>Presentación de PowerPoint</vt:lpstr>
      <vt:lpstr>Presentación de PowerPoint</vt:lpstr>
      <vt:lpstr>Presentación de PowerPoint</vt:lpstr>
      <vt:lpstr>Presentación de PowerPoint</vt:lpstr>
      <vt:lpstr>Preços em queda: energía eólica</vt:lpstr>
      <vt:lpstr>Preços em baixa: energia solar</vt:lpstr>
      <vt:lpstr>Presentación de PowerPoint</vt:lpstr>
      <vt:lpstr>Presentación de PowerPoint</vt:lpstr>
      <vt:lpstr>Central eólica</vt:lpstr>
      <vt:lpstr>El Perú tiene 22,540 MW de capacidad potencial para la generación de energía eléctrica proveniente de energía eólica (Osinergmin, 2017).   En la actualidad, solo tenemos instalados 375.5 MW (COES, 2018).</vt:lpstr>
      <vt:lpstr>Presentación de PowerPoint</vt:lpstr>
      <vt:lpstr>Presentación de PowerPoint</vt:lpstr>
      <vt:lpstr>Presentación de PowerPoint</vt:lpstr>
      <vt:lpstr>Central solar</vt:lpstr>
      <vt:lpstr>Presentación de PowerPoint</vt:lpstr>
      <vt:lpstr>Componentes de una central solar fotovoltaica</vt:lpstr>
      <vt:lpstr>Presentación de PowerPoint</vt:lpstr>
      <vt:lpstr>Presentación de PowerPoint</vt:lpstr>
      <vt:lpstr>Presentación de PowerPoint</vt:lpstr>
      <vt:lpstr>Energía hidroeléctrica</vt:lpstr>
      <vt:lpstr>Componentes de una central de embalse</vt:lpstr>
      <vt:lpstr>Componentes de una central de pasada</vt:lpstr>
      <vt:lpstr>Componentes de una central de bombeo</vt:lpstr>
      <vt:lpstr>Presentación de PowerPoint</vt:lpstr>
      <vt:lpstr>Generación de sólidos en suspensión por movimiento de tierras  Disminución del caudal en el tramo del río ubicado entre la captación y devolución (centrales de paso)  Impactos a flora, fauna y comunidades por inundación de zonas a represar (C.H. de embalse)  Afectación de especies y ecosistemas en el tramo regulado (centrales de paso)  Generación de material particulado, gases y ruidos por transporte de personal, materiales e insumos   Conflictividad social por acceso a agua en tramo regulado</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Los proyectos mineros y las fuentes geotérmicas están cerca</vt:lpstr>
      <vt:lpstr>Presentación de PowerPoint</vt:lpstr>
      <vt:lpstr>Presentación de PowerPoint</vt:lpstr>
      <vt:lpstr>Biomasa</vt:lpstr>
      <vt:lpstr>Presentación de PowerPoint</vt:lpstr>
      <vt:lpstr>Biomasa residual de agricultura</vt:lpstr>
      <vt:lpstr>Centrales de biomasa</vt:lpstr>
      <vt:lpstr>Empresas de biomasa en el Perú</vt:lpstr>
      <vt:lpstr>Presentación de PowerPoint</vt:lpstr>
      <vt:lpstr>Presentación de PowerPoint</vt:lpstr>
      <vt:lpstr>Presentación de PowerPoint</vt:lpstr>
      <vt:lpstr>Presentación de PowerPoint</vt:lpstr>
      <vt:lpstr>RER: Alcances del marco regulatorio</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Pedro</dc:creator>
  <cp:lastModifiedBy>Pedro</cp:lastModifiedBy>
  <cp:revision>20</cp:revision>
  <dcterms:modified xsi:type="dcterms:W3CDTF">2018-10-15T13:48:20Z</dcterms:modified>
</cp:coreProperties>
</file>